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91" r:id="rId7"/>
    <p:sldId id="261" r:id="rId8"/>
    <p:sldId id="290" r:id="rId9"/>
    <p:sldId id="262" r:id="rId10"/>
    <p:sldId id="301" r:id="rId11"/>
    <p:sldId id="302" r:id="rId12"/>
    <p:sldId id="303" r:id="rId13"/>
    <p:sldId id="304" r:id="rId14"/>
    <p:sldId id="299" r:id="rId15"/>
    <p:sldId id="300" r:id="rId16"/>
    <p:sldId id="298" r:id="rId17"/>
    <p:sldId id="263" r:id="rId18"/>
    <p:sldId id="264" r:id="rId19"/>
    <p:sldId id="265"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2" r:id="rId44"/>
    <p:sldId id="293" r:id="rId45"/>
    <p:sldId id="294" r:id="rId46"/>
    <p:sldId id="295" r:id="rId47"/>
    <p:sldId id="296" r:id="rId48"/>
    <p:sldId id="297"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75D7FD-1755-40A1-A679-D0DC20085B42}" v="111" dt="2023-11-07T18:37:46.276"/>
    <p1510:client id="{7DCD2B2E-A053-433C-9D11-AE43B61FDA34}" v="65" dt="2023-11-07T21:43:12.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Nade" userId="55147156-94af-4046-bb3f-a7f6b73a7ab7" providerId="ADAL" clId="{7275D7FD-1755-40A1-A679-D0DC20085B42}"/>
    <pc:docChg chg="undo custSel addSld delSld modSld">
      <pc:chgData name="Liang, Nade" userId="55147156-94af-4046-bb3f-a7f6b73a7ab7" providerId="ADAL" clId="{7275D7FD-1755-40A1-A679-D0DC20085B42}" dt="2023-11-07T19:11:18.778" v="1159" actId="1076"/>
      <pc:docMkLst>
        <pc:docMk/>
      </pc:docMkLst>
      <pc:sldChg chg="addSp delSp modSp new mod modClrScheme chgLayout">
        <pc:chgData name="Liang, Nade" userId="55147156-94af-4046-bb3f-a7f6b73a7ab7" providerId="ADAL" clId="{7275D7FD-1755-40A1-A679-D0DC20085B42}" dt="2023-11-06T04:59:41.504" v="5" actId="9405"/>
        <pc:sldMkLst>
          <pc:docMk/>
          <pc:sldMk cId="2572960904" sldId="256"/>
        </pc:sldMkLst>
        <pc:spChg chg="del">
          <ac:chgData name="Liang, Nade" userId="55147156-94af-4046-bb3f-a7f6b73a7ab7" providerId="ADAL" clId="{7275D7FD-1755-40A1-A679-D0DC20085B42}" dt="2023-11-06T04:59:27.949" v="1" actId="700"/>
          <ac:spMkLst>
            <pc:docMk/>
            <pc:sldMk cId="2572960904" sldId="256"/>
            <ac:spMk id="2" creationId="{20D02336-714C-CCBD-03C8-3D5816CAF8A4}"/>
          </ac:spMkLst>
        </pc:spChg>
        <pc:spChg chg="del">
          <ac:chgData name="Liang, Nade" userId="55147156-94af-4046-bb3f-a7f6b73a7ab7" providerId="ADAL" clId="{7275D7FD-1755-40A1-A679-D0DC20085B42}" dt="2023-11-06T04:59:27.949" v="1" actId="700"/>
          <ac:spMkLst>
            <pc:docMk/>
            <pc:sldMk cId="2572960904" sldId="256"/>
            <ac:spMk id="3" creationId="{5353C336-42B3-C1A3-B9D8-117816B4733F}"/>
          </ac:spMkLst>
        </pc:spChg>
        <pc:picChg chg="add mod">
          <ac:chgData name="Liang, Nade" userId="55147156-94af-4046-bb3f-a7f6b73a7ab7" providerId="ADAL" clId="{7275D7FD-1755-40A1-A679-D0DC20085B42}" dt="2023-11-06T04:59:34.529" v="4" actId="14100"/>
          <ac:picMkLst>
            <pc:docMk/>
            <pc:sldMk cId="2572960904" sldId="256"/>
            <ac:picMk id="5" creationId="{AB821A81-6394-A6A4-AD8A-4E9D851CF633}"/>
          </ac:picMkLst>
        </pc:picChg>
        <pc:inkChg chg="add">
          <ac:chgData name="Liang, Nade" userId="55147156-94af-4046-bb3f-a7f6b73a7ab7" providerId="ADAL" clId="{7275D7FD-1755-40A1-A679-D0DC20085B42}" dt="2023-11-06T04:59:41.504" v="5" actId="9405"/>
          <ac:inkMkLst>
            <pc:docMk/>
            <pc:sldMk cId="2572960904" sldId="256"/>
            <ac:inkMk id="6" creationId="{1E36E316-2FE9-2805-2205-7B223506C70C}"/>
          </ac:inkMkLst>
        </pc:inkChg>
      </pc:sldChg>
      <pc:sldChg chg="addSp new mod">
        <pc:chgData name="Liang, Nade" userId="55147156-94af-4046-bb3f-a7f6b73a7ab7" providerId="ADAL" clId="{7275D7FD-1755-40A1-A679-D0DC20085B42}" dt="2023-11-06T05:00:11.549" v="9" actId="9405"/>
        <pc:sldMkLst>
          <pc:docMk/>
          <pc:sldMk cId="1850919366" sldId="257"/>
        </pc:sldMkLst>
        <pc:picChg chg="add">
          <ac:chgData name="Liang, Nade" userId="55147156-94af-4046-bb3f-a7f6b73a7ab7" providerId="ADAL" clId="{7275D7FD-1755-40A1-A679-D0DC20085B42}" dt="2023-11-06T05:00:07.079" v="7" actId="22"/>
          <ac:picMkLst>
            <pc:docMk/>
            <pc:sldMk cId="1850919366" sldId="257"/>
            <ac:picMk id="3" creationId="{8B5F3A68-0B13-3E28-B00E-B4F4F4A3A260}"/>
          </ac:picMkLst>
        </pc:picChg>
        <pc:inkChg chg="add">
          <ac:chgData name="Liang, Nade" userId="55147156-94af-4046-bb3f-a7f6b73a7ab7" providerId="ADAL" clId="{7275D7FD-1755-40A1-A679-D0DC20085B42}" dt="2023-11-06T05:00:09.043" v="8" actId="9405"/>
          <ac:inkMkLst>
            <pc:docMk/>
            <pc:sldMk cId="1850919366" sldId="257"/>
            <ac:inkMk id="4" creationId="{468CDF31-A0CD-399D-0446-B317D88477D6}"/>
          </ac:inkMkLst>
        </pc:inkChg>
        <pc:inkChg chg="add">
          <ac:chgData name="Liang, Nade" userId="55147156-94af-4046-bb3f-a7f6b73a7ab7" providerId="ADAL" clId="{7275D7FD-1755-40A1-A679-D0DC20085B42}" dt="2023-11-06T05:00:11.549" v="9" actId="9405"/>
          <ac:inkMkLst>
            <pc:docMk/>
            <pc:sldMk cId="1850919366" sldId="257"/>
            <ac:inkMk id="5" creationId="{1E0E47C0-ECC2-39BD-B498-EA07C3A69018}"/>
          </ac:inkMkLst>
        </pc:inkChg>
      </pc:sldChg>
      <pc:sldChg chg="addSp modSp new mod">
        <pc:chgData name="Liang, Nade" userId="55147156-94af-4046-bb3f-a7f6b73a7ab7" providerId="ADAL" clId="{7275D7FD-1755-40A1-A679-D0DC20085B42}" dt="2023-11-06T05:08:41.016" v="16"/>
        <pc:sldMkLst>
          <pc:docMk/>
          <pc:sldMk cId="4094007075" sldId="258"/>
        </pc:sldMkLst>
        <pc:grpChg chg="mod">
          <ac:chgData name="Liang, Nade" userId="55147156-94af-4046-bb3f-a7f6b73a7ab7" providerId="ADAL" clId="{7275D7FD-1755-40A1-A679-D0DC20085B42}" dt="2023-11-06T05:08:41.016" v="16"/>
          <ac:grpSpMkLst>
            <pc:docMk/>
            <pc:sldMk cId="4094007075" sldId="258"/>
            <ac:grpSpMk id="6" creationId="{A5D3E430-D9A8-0F08-F4CE-05097AD75D42}"/>
          </ac:grpSpMkLst>
        </pc:grpChg>
        <pc:picChg chg="add mod">
          <ac:chgData name="Liang, Nade" userId="55147156-94af-4046-bb3f-a7f6b73a7ab7" providerId="ADAL" clId="{7275D7FD-1755-40A1-A679-D0DC20085B42}" dt="2023-11-06T05:08:32.556" v="13" actId="962"/>
          <ac:picMkLst>
            <pc:docMk/>
            <pc:sldMk cId="4094007075" sldId="258"/>
            <ac:picMk id="3" creationId="{EEA742F3-1EC0-20EC-5927-5530D95C254B}"/>
          </ac:picMkLst>
        </pc:picChg>
        <pc:inkChg chg="add mod">
          <ac:chgData name="Liang, Nade" userId="55147156-94af-4046-bb3f-a7f6b73a7ab7" providerId="ADAL" clId="{7275D7FD-1755-40A1-A679-D0DC20085B42}" dt="2023-11-06T05:08:41.016" v="16"/>
          <ac:inkMkLst>
            <pc:docMk/>
            <pc:sldMk cId="4094007075" sldId="258"/>
            <ac:inkMk id="4" creationId="{BDDB70DF-FF52-2442-5BF7-C219CB422AE8}"/>
          </ac:inkMkLst>
        </pc:inkChg>
        <pc:inkChg chg="add mod">
          <ac:chgData name="Liang, Nade" userId="55147156-94af-4046-bb3f-a7f6b73a7ab7" providerId="ADAL" clId="{7275D7FD-1755-40A1-A679-D0DC20085B42}" dt="2023-11-06T05:08:41.016" v="16"/>
          <ac:inkMkLst>
            <pc:docMk/>
            <pc:sldMk cId="4094007075" sldId="258"/>
            <ac:inkMk id="5" creationId="{1A255EF9-C567-D2EF-74DA-CB831C38D655}"/>
          </ac:inkMkLst>
        </pc:inkChg>
      </pc:sldChg>
      <pc:sldChg chg="addSp modSp new mod">
        <pc:chgData name="Liang, Nade" userId="55147156-94af-4046-bb3f-a7f6b73a7ab7" providerId="ADAL" clId="{7275D7FD-1755-40A1-A679-D0DC20085B42}" dt="2023-11-06T05:10:38.854" v="21" actId="9405"/>
        <pc:sldMkLst>
          <pc:docMk/>
          <pc:sldMk cId="1082726141" sldId="259"/>
        </pc:sldMkLst>
        <pc:picChg chg="add mod">
          <ac:chgData name="Liang, Nade" userId="55147156-94af-4046-bb3f-a7f6b73a7ab7" providerId="ADAL" clId="{7275D7FD-1755-40A1-A679-D0DC20085B42}" dt="2023-11-06T05:10:30.670" v="20" actId="962"/>
          <ac:picMkLst>
            <pc:docMk/>
            <pc:sldMk cId="1082726141" sldId="259"/>
            <ac:picMk id="3" creationId="{28470D22-7E59-3BE8-BBAF-0204907CFFC9}"/>
          </ac:picMkLst>
        </pc:picChg>
        <pc:inkChg chg="add">
          <ac:chgData name="Liang, Nade" userId="55147156-94af-4046-bb3f-a7f6b73a7ab7" providerId="ADAL" clId="{7275D7FD-1755-40A1-A679-D0DC20085B42}" dt="2023-11-06T05:10:38.854" v="21" actId="9405"/>
          <ac:inkMkLst>
            <pc:docMk/>
            <pc:sldMk cId="1082726141" sldId="259"/>
            <ac:inkMk id="4" creationId="{FD707056-F93E-9E97-A99D-13EC1A94414F}"/>
          </ac:inkMkLst>
        </pc:inkChg>
      </pc:sldChg>
      <pc:sldChg chg="addSp delSp modSp new mod">
        <pc:chgData name="Liang, Nade" userId="55147156-94af-4046-bb3f-a7f6b73a7ab7" providerId="ADAL" clId="{7275D7FD-1755-40A1-A679-D0DC20085B42}" dt="2023-11-06T05:15:16.535" v="28" actId="9405"/>
        <pc:sldMkLst>
          <pc:docMk/>
          <pc:sldMk cId="2111507441" sldId="260"/>
        </pc:sldMkLst>
        <pc:picChg chg="add mod">
          <ac:chgData name="Liang, Nade" userId="55147156-94af-4046-bb3f-a7f6b73a7ab7" providerId="ADAL" clId="{7275D7FD-1755-40A1-A679-D0DC20085B42}" dt="2023-11-06T05:15:06.295" v="25" actId="962"/>
          <ac:picMkLst>
            <pc:docMk/>
            <pc:sldMk cId="2111507441" sldId="260"/>
            <ac:picMk id="3" creationId="{ED66C0F3-C17B-1C78-C6F6-442243C808E5}"/>
          </ac:picMkLst>
        </pc:picChg>
        <pc:inkChg chg="add del">
          <ac:chgData name="Liang, Nade" userId="55147156-94af-4046-bb3f-a7f6b73a7ab7" providerId="ADAL" clId="{7275D7FD-1755-40A1-A679-D0DC20085B42}" dt="2023-11-06T05:15:10.464" v="27" actId="9405"/>
          <ac:inkMkLst>
            <pc:docMk/>
            <pc:sldMk cId="2111507441" sldId="260"/>
            <ac:inkMk id="4" creationId="{501572C7-7934-0063-8D51-78FCC5F3F003}"/>
          </ac:inkMkLst>
        </pc:inkChg>
        <pc:inkChg chg="add">
          <ac:chgData name="Liang, Nade" userId="55147156-94af-4046-bb3f-a7f6b73a7ab7" providerId="ADAL" clId="{7275D7FD-1755-40A1-A679-D0DC20085B42}" dt="2023-11-06T05:15:16.535" v="28" actId="9405"/>
          <ac:inkMkLst>
            <pc:docMk/>
            <pc:sldMk cId="2111507441" sldId="260"/>
            <ac:inkMk id="5" creationId="{D6884A30-799B-2B2B-191E-BFC3C8999264}"/>
          </ac:inkMkLst>
        </pc:inkChg>
      </pc:sldChg>
      <pc:sldChg chg="addSp delSp modSp new mod">
        <pc:chgData name="Liang, Nade" userId="55147156-94af-4046-bb3f-a7f6b73a7ab7" providerId="ADAL" clId="{7275D7FD-1755-40A1-A679-D0DC20085B42}" dt="2023-11-07T07:04:38.559" v="1082" actId="1076"/>
        <pc:sldMkLst>
          <pc:docMk/>
          <pc:sldMk cId="2314602851" sldId="261"/>
        </pc:sldMkLst>
        <pc:picChg chg="add mod">
          <ac:chgData name="Liang, Nade" userId="55147156-94af-4046-bb3f-a7f6b73a7ab7" providerId="ADAL" clId="{7275D7FD-1755-40A1-A679-D0DC20085B42}" dt="2023-11-07T07:04:38.559" v="1082" actId="1076"/>
          <ac:picMkLst>
            <pc:docMk/>
            <pc:sldMk cId="2314602851" sldId="261"/>
            <ac:picMk id="2" creationId="{D139A7FE-1A5E-3794-68FC-9AAF2815305C}"/>
          </ac:picMkLst>
        </pc:picChg>
        <pc:picChg chg="add mod">
          <ac:chgData name="Liang, Nade" userId="55147156-94af-4046-bb3f-a7f6b73a7ab7" providerId="ADAL" clId="{7275D7FD-1755-40A1-A679-D0DC20085B42}" dt="2023-11-07T07:04:34.092" v="1080" actId="1076"/>
          <ac:picMkLst>
            <pc:docMk/>
            <pc:sldMk cId="2314602851" sldId="261"/>
            <ac:picMk id="3" creationId="{A3E522C5-E701-2836-F6FA-101CEA1ADD3E}"/>
          </ac:picMkLst>
        </pc:picChg>
        <pc:picChg chg="add del mod">
          <ac:chgData name="Liang, Nade" userId="55147156-94af-4046-bb3f-a7f6b73a7ab7" providerId="ADAL" clId="{7275D7FD-1755-40A1-A679-D0DC20085B42}" dt="2023-11-06T20:31:25.144" v="242" actId="478"/>
          <ac:picMkLst>
            <pc:docMk/>
            <pc:sldMk cId="2314602851" sldId="261"/>
            <ac:picMk id="5" creationId="{A9AA0173-21DF-D1B1-CB70-31BFAF85B098}"/>
          </ac:picMkLst>
        </pc:picChg>
      </pc:sldChg>
      <pc:sldChg chg="addSp delSp modSp new mod">
        <pc:chgData name="Liang, Nade" userId="55147156-94af-4046-bb3f-a7f6b73a7ab7" providerId="ADAL" clId="{7275D7FD-1755-40A1-A679-D0DC20085B42}" dt="2023-11-07T06:53:07.640" v="1066" actId="21"/>
        <pc:sldMkLst>
          <pc:docMk/>
          <pc:sldMk cId="2782924461" sldId="262"/>
        </pc:sldMkLst>
        <pc:picChg chg="add del mod">
          <ac:chgData name="Liang, Nade" userId="55147156-94af-4046-bb3f-a7f6b73a7ab7" providerId="ADAL" clId="{7275D7FD-1755-40A1-A679-D0DC20085B42}" dt="2023-11-07T06:53:07.640" v="1066" actId="21"/>
          <ac:picMkLst>
            <pc:docMk/>
            <pc:sldMk cId="2782924461" sldId="262"/>
            <ac:picMk id="3" creationId="{8C6F5A3E-8FA9-8FCC-1405-038CD5A008C5}"/>
          </ac:picMkLst>
        </pc:picChg>
        <pc:picChg chg="add del mod">
          <ac:chgData name="Liang, Nade" userId="55147156-94af-4046-bb3f-a7f6b73a7ab7" providerId="ADAL" clId="{7275D7FD-1755-40A1-A679-D0DC20085B42}" dt="2023-11-06T18:31:43.805" v="166" actId="478"/>
          <ac:picMkLst>
            <pc:docMk/>
            <pc:sldMk cId="2782924461" sldId="262"/>
            <ac:picMk id="3" creationId="{9CB41626-D062-F46D-79B0-79B5745DB7F5}"/>
          </ac:picMkLst>
        </pc:picChg>
        <pc:picChg chg="add del mod">
          <ac:chgData name="Liang, Nade" userId="55147156-94af-4046-bb3f-a7f6b73a7ab7" providerId="ADAL" clId="{7275D7FD-1755-40A1-A679-D0DC20085B42}" dt="2023-11-06T18:46:43.744" v="173" actId="478"/>
          <ac:picMkLst>
            <pc:docMk/>
            <pc:sldMk cId="2782924461" sldId="262"/>
            <ac:picMk id="5" creationId="{E5A545D1-45D8-DEE8-04B3-A7FCC6ECB74D}"/>
          </ac:picMkLst>
        </pc:picChg>
        <pc:picChg chg="add mod">
          <ac:chgData name="Liang, Nade" userId="55147156-94af-4046-bb3f-a7f6b73a7ab7" providerId="ADAL" clId="{7275D7FD-1755-40A1-A679-D0DC20085B42}" dt="2023-11-06T19:39:00.160" v="217" actId="14100"/>
          <ac:picMkLst>
            <pc:docMk/>
            <pc:sldMk cId="2782924461" sldId="262"/>
            <ac:picMk id="7" creationId="{2049BA0D-5A3B-873A-73DF-3EF7F23B1E58}"/>
          </ac:picMkLst>
        </pc:picChg>
      </pc:sldChg>
      <pc:sldChg chg="addSp delSp modSp new mod">
        <pc:chgData name="Liang, Nade" userId="55147156-94af-4046-bb3f-a7f6b73a7ab7" providerId="ADAL" clId="{7275D7FD-1755-40A1-A679-D0DC20085B42}" dt="2023-11-06T17:08:33.112" v="121" actId="20577"/>
        <pc:sldMkLst>
          <pc:docMk/>
          <pc:sldMk cId="4071372253" sldId="263"/>
        </pc:sldMkLst>
        <pc:spChg chg="add mod">
          <ac:chgData name="Liang, Nade" userId="55147156-94af-4046-bb3f-a7f6b73a7ab7" providerId="ADAL" clId="{7275D7FD-1755-40A1-A679-D0DC20085B42}" dt="2023-11-06T17:08:33.112" v="121" actId="20577"/>
          <ac:spMkLst>
            <pc:docMk/>
            <pc:sldMk cId="4071372253" sldId="263"/>
            <ac:spMk id="11" creationId="{C5E423EE-275F-5100-98F7-DFB28D3BE884}"/>
          </ac:spMkLst>
        </pc:spChg>
        <pc:graphicFrameChg chg="add del mod">
          <ac:chgData name="Liang, Nade" userId="55147156-94af-4046-bb3f-a7f6b73a7ab7" providerId="ADAL" clId="{7275D7FD-1755-40A1-A679-D0DC20085B42}" dt="2023-11-06T16:55:02.357" v="39"/>
          <ac:graphicFrameMkLst>
            <pc:docMk/>
            <pc:sldMk cId="4071372253" sldId="263"/>
            <ac:graphicFrameMk id="2" creationId="{9369F8CC-FD2B-28A2-EB89-4323FFF699A7}"/>
          </ac:graphicFrameMkLst>
        </pc:graphicFrameChg>
        <pc:graphicFrameChg chg="add mod">
          <ac:chgData name="Liang, Nade" userId="55147156-94af-4046-bb3f-a7f6b73a7ab7" providerId="ADAL" clId="{7275D7FD-1755-40A1-A679-D0DC20085B42}" dt="2023-11-06T16:55:34.960" v="41"/>
          <ac:graphicFrameMkLst>
            <pc:docMk/>
            <pc:sldMk cId="4071372253" sldId="263"/>
            <ac:graphicFrameMk id="3" creationId="{D54B170B-B78B-8D0E-BE6F-6A70325420CA}"/>
          </ac:graphicFrameMkLst>
        </pc:graphicFrameChg>
        <pc:picChg chg="add del mod">
          <ac:chgData name="Liang, Nade" userId="55147156-94af-4046-bb3f-a7f6b73a7ab7" providerId="ADAL" clId="{7275D7FD-1755-40A1-A679-D0DC20085B42}" dt="2023-11-06T17:03:41.556" v="50" actId="478"/>
          <ac:picMkLst>
            <pc:docMk/>
            <pc:sldMk cId="4071372253" sldId="263"/>
            <ac:picMk id="4" creationId="{3F5986B3-9EFF-BED0-3DB3-3FB959EFEDBD}"/>
          </ac:picMkLst>
        </pc:picChg>
        <pc:picChg chg="add mod">
          <ac:chgData name="Liang, Nade" userId="55147156-94af-4046-bb3f-a7f6b73a7ab7" providerId="ADAL" clId="{7275D7FD-1755-40A1-A679-D0DC20085B42}" dt="2023-11-06T17:04:01.948" v="54" actId="1076"/>
          <ac:picMkLst>
            <pc:docMk/>
            <pc:sldMk cId="4071372253" sldId="263"/>
            <ac:picMk id="6" creationId="{C7B437F8-7788-0EDB-10B5-79650AE51575}"/>
          </ac:picMkLst>
        </pc:picChg>
        <pc:picChg chg="add mod">
          <ac:chgData name="Liang, Nade" userId="55147156-94af-4046-bb3f-a7f6b73a7ab7" providerId="ADAL" clId="{7275D7FD-1755-40A1-A679-D0DC20085B42}" dt="2023-11-06T17:04:19.387" v="59" actId="1076"/>
          <ac:picMkLst>
            <pc:docMk/>
            <pc:sldMk cId="4071372253" sldId="263"/>
            <ac:picMk id="8" creationId="{A192486E-58CB-B206-638B-59428EB9721A}"/>
          </ac:picMkLst>
        </pc:picChg>
        <pc:picChg chg="add mod">
          <ac:chgData name="Liang, Nade" userId="55147156-94af-4046-bb3f-a7f6b73a7ab7" providerId="ADAL" clId="{7275D7FD-1755-40A1-A679-D0DC20085B42}" dt="2023-11-06T17:04:35.388" v="65" actId="1076"/>
          <ac:picMkLst>
            <pc:docMk/>
            <pc:sldMk cId="4071372253" sldId="263"/>
            <ac:picMk id="10" creationId="{AA5ACAC6-D6C6-C7B9-1E36-6E758BEEC7A7}"/>
          </ac:picMkLst>
        </pc:picChg>
      </pc:sldChg>
      <pc:sldChg chg="addSp delSp modSp new mod">
        <pc:chgData name="Liang, Nade" userId="55147156-94af-4046-bb3f-a7f6b73a7ab7" providerId="ADAL" clId="{7275D7FD-1755-40A1-A679-D0DC20085B42}" dt="2023-11-07T04:32:39.391" v="1058" actId="478"/>
        <pc:sldMkLst>
          <pc:docMk/>
          <pc:sldMk cId="3181977853" sldId="264"/>
        </pc:sldMkLst>
        <pc:spChg chg="add mod">
          <ac:chgData name="Liang, Nade" userId="55147156-94af-4046-bb3f-a7f6b73a7ab7" providerId="ADAL" clId="{7275D7FD-1755-40A1-A679-D0DC20085B42}" dt="2023-11-07T04:31:18.759" v="1053" actId="1076"/>
          <ac:spMkLst>
            <pc:docMk/>
            <pc:sldMk cId="3181977853" sldId="264"/>
            <ac:spMk id="2" creationId="{7714B84E-300F-0D5A-42B7-1012733E06F7}"/>
          </ac:spMkLst>
        </pc:spChg>
        <pc:spChg chg="mod">
          <ac:chgData name="Liang, Nade" userId="55147156-94af-4046-bb3f-a7f6b73a7ab7" providerId="ADAL" clId="{7275D7FD-1755-40A1-A679-D0DC20085B42}" dt="2023-11-07T04:31:34.544" v="1054"/>
          <ac:spMkLst>
            <pc:docMk/>
            <pc:sldMk cId="3181977853" sldId="264"/>
            <ac:spMk id="4" creationId="{06022065-7BC3-058C-FC67-36CF3349ADB9}"/>
          </ac:spMkLst>
        </pc:spChg>
        <pc:spChg chg="mod">
          <ac:chgData name="Liang, Nade" userId="55147156-94af-4046-bb3f-a7f6b73a7ab7" providerId="ADAL" clId="{7275D7FD-1755-40A1-A679-D0DC20085B42}" dt="2023-11-07T04:31:34.544" v="1054"/>
          <ac:spMkLst>
            <pc:docMk/>
            <pc:sldMk cId="3181977853" sldId="264"/>
            <ac:spMk id="5" creationId="{94552AE2-5CB2-9F65-DC20-EED212B35479}"/>
          </ac:spMkLst>
        </pc:spChg>
        <pc:spChg chg="add mod">
          <ac:chgData name="Liang, Nade" userId="55147156-94af-4046-bb3f-a7f6b73a7ab7" providerId="ADAL" clId="{7275D7FD-1755-40A1-A679-D0DC20085B42}" dt="2023-11-07T04:32:03.315" v="1057" actId="1076"/>
          <ac:spMkLst>
            <pc:docMk/>
            <pc:sldMk cId="3181977853" sldId="264"/>
            <ac:spMk id="7" creationId="{7AD4D138-2584-13D7-9B7A-12590A71887D}"/>
          </ac:spMkLst>
        </pc:spChg>
        <pc:grpChg chg="add del mod">
          <ac:chgData name="Liang, Nade" userId="55147156-94af-4046-bb3f-a7f6b73a7ab7" providerId="ADAL" clId="{7275D7FD-1755-40A1-A679-D0DC20085B42}" dt="2023-11-07T04:32:39.391" v="1058" actId="478"/>
          <ac:grpSpMkLst>
            <pc:docMk/>
            <pc:sldMk cId="3181977853" sldId="264"/>
            <ac:grpSpMk id="3" creationId="{D5AB0BFF-59A2-57DD-7900-3A7C533E0805}"/>
          </ac:grpSpMkLst>
        </pc:grpChg>
        <pc:graphicFrameChg chg="add mod">
          <ac:chgData name="Liang, Nade" userId="55147156-94af-4046-bb3f-a7f6b73a7ab7" providerId="ADAL" clId="{7275D7FD-1755-40A1-A679-D0DC20085B42}" dt="2023-11-06T17:13:23.519" v="133"/>
          <ac:graphicFrameMkLst>
            <pc:docMk/>
            <pc:sldMk cId="3181977853" sldId="264"/>
            <ac:graphicFrameMk id="4" creationId="{E77A2054-08B0-7E6B-CDF5-FFC7106F8ED9}"/>
          </ac:graphicFrameMkLst>
        </pc:graphicFrameChg>
        <pc:graphicFrameChg chg="add mod">
          <ac:chgData name="Liang, Nade" userId="55147156-94af-4046-bb3f-a7f6b73a7ab7" providerId="ADAL" clId="{7275D7FD-1755-40A1-A679-D0DC20085B42}" dt="2023-11-06T17:15:46.268" v="141"/>
          <ac:graphicFrameMkLst>
            <pc:docMk/>
            <pc:sldMk cId="3181977853" sldId="264"/>
            <ac:graphicFrameMk id="5" creationId="{4F530D21-5846-8BB2-A365-2E0558C83C75}"/>
          </ac:graphicFrameMkLst>
        </pc:graphicFrameChg>
        <pc:picChg chg="add del">
          <ac:chgData name="Liang, Nade" userId="55147156-94af-4046-bb3f-a7f6b73a7ab7" providerId="ADAL" clId="{7275D7FD-1755-40A1-A679-D0DC20085B42}" dt="2023-11-06T17:15:44.179" v="139" actId="478"/>
          <ac:picMkLst>
            <pc:docMk/>
            <pc:sldMk cId="3181977853" sldId="264"/>
            <ac:picMk id="3" creationId="{403F2E54-BE28-9E3E-E4F3-5BA9CD0C32E9}"/>
          </ac:picMkLst>
        </pc:picChg>
        <pc:picChg chg="add">
          <ac:chgData name="Liang, Nade" userId="55147156-94af-4046-bb3f-a7f6b73a7ab7" providerId="ADAL" clId="{7275D7FD-1755-40A1-A679-D0DC20085B42}" dt="2023-11-06T17:15:48.157" v="142"/>
          <ac:picMkLst>
            <pc:docMk/>
            <pc:sldMk cId="3181977853" sldId="264"/>
            <ac:picMk id="6" creationId="{343F0753-5B4A-174B-1D32-A2D6384F87CB}"/>
          </ac:picMkLst>
        </pc:picChg>
      </pc:sldChg>
      <pc:sldChg chg="addSp modSp new mod">
        <pc:chgData name="Liang, Nade" userId="55147156-94af-4046-bb3f-a7f6b73a7ab7" providerId="ADAL" clId="{7275D7FD-1755-40A1-A679-D0DC20085B42}" dt="2023-11-06T17:09:13.028" v="129" actId="1076"/>
        <pc:sldMkLst>
          <pc:docMk/>
          <pc:sldMk cId="103563027" sldId="265"/>
        </pc:sldMkLst>
        <pc:picChg chg="add mod">
          <ac:chgData name="Liang, Nade" userId="55147156-94af-4046-bb3f-a7f6b73a7ab7" providerId="ADAL" clId="{7275D7FD-1755-40A1-A679-D0DC20085B42}" dt="2023-11-06T17:09:05.044" v="127" actId="1076"/>
          <ac:picMkLst>
            <pc:docMk/>
            <pc:sldMk cId="103563027" sldId="265"/>
            <ac:picMk id="3" creationId="{044D60C7-EC92-04F3-C966-FBF1F38C6F17}"/>
          </ac:picMkLst>
        </pc:picChg>
        <pc:picChg chg="add mod">
          <ac:chgData name="Liang, Nade" userId="55147156-94af-4046-bb3f-a7f6b73a7ab7" providerId="ADAL" clId="{7275D7FD-1755-40A1-A679-D0DC20085B42}" dt="2023-11-06T17:09:13.028" v="129" actId="1076"/>
          <ac:picMkLst>
            <pc:docMk/>
            <pc:sldMk cId="103563027" sldId="265"/>
            <ac:picMk id="5" creationId="{545DB190-EA08-1962-A0FC-D2EB56656A14}"/>
          </ac:picMkLst>
        </pc:picChg>
      </pc:sldChg>
      <pc:sldChg chg="addSp delSp new del mod">
        <pc:chgData name="Liang, Nade" userId="55147156-94af-4046-bb3f-a7f6b73a7ab7" providerId="ADAL" clId="{7275D7FD-1755-40A1-A679-D0DC20085B42}" dt="2023-11-06T17:15:52.680" v="143" actId="47"/>
        <pc:sldMkLst>
          <pc:docMk/>
          <pc:sldMk cId="1377057872" sldId="266"/>
        </pc:sldMkLst>
        <pc:picChg chg="add del">
          <ac:chgData name="Liang, Nade" userId="55147156-94af-4046-bb3f-a7f6b73a7ab7" providerId="ADAL" clId="{7275D7FD-1755-40A1-A679-D0DC20085B42}" dt="2023-11-06T17:13:33.362" v="135" actId="478"/>
          <ac:picMkLst>
            <pc:docMk/>
            <pc:sldMk cId="1377057872" sldId="266"/>
            <ac:picMk id="3" creationId="{4A855325-2BC3-7F8C-9397-9009D033185D}"/>
          </ac:picMkLst>
        </pc:picChg>
        <pc:picChg chg="add">
          <ac:chgData name="Liang, Nade" userId="55147156-94af-4046-bb3f-a7f6b73a7ab7" providerId="ADAL" clId="{7275D7FD-1755-40A1-A679-D0DC20085B42}" dt="2023-11-06T17:13:45.763" v="136"/>
          <ac:picMkLst>
            <pc:docMk/>
            <pc:sldMk cId="1377057872" sldId="266"/>
            <ac:picMk id="4" creationId="{DDE42E79-9BD0-A584-72A4-EAAE8A1A7D8F}"/>
          </ac:picMkLst>
        </pc:picChg>
      </pc:sldChg>
      <pc:sldChg chg="addSp modSp new mod">
        <pc:chgData name="Liang, Nade" userId="55147156-94af-4046-bb3f-a7f6b73a7ab7" providerId="ADAL" clId="{7275D7FD-1755-40A1-A679-D0DC20085B42}" dt="2023-11-07T04:31:05.999" v="1051" actId="1076"/>
        <pc:sldMkLst>
          <pc:docMk/>
          <pc:sldMk cId="344747721" sldId="267"/>
        </pc:sldMkLst>
        <pc:spChg chg="add mod">
          <ac:chgData name="Liang, Nade" userId="55147156-94af-4046-bb3f-a7f6b73a7ab7" providerId="ADAL" clId="{7275D7FD-1755-40A1-A679-D0DC20085B42}" dt="2023-11-07T04:31:05.999" v="1051" actId="1076"/>
          <ac:spMkLst>
            <pc:docMk/>
            <pc:sldMk cId="344747721" sldId="267"/>
            <ac:spMk id="3" creationId="{94491D0D-D17B-6FDE-D7AD-0298B0727787}"/>
          </ac:spMkLst>
        </pc:spChg>
        <pc:spChg chg="mod">
          <ac:chgData name="Liang, Nade" userId="55147156-94af-4046-bb3f-a7f6b73a7ab7" providerId="ADAL" clId="{7275D7FD-1755-40A1-A679-D0DC20085B42}" dt="2023-11-07T04:30:10.598" v="1048"/>
          <ac:spMkLst>
            <pc:docMk/>
            <pc:sldMk cId="344747721" sldId="267"/>
            <ac:spMk id="5" creationId="{ADD01C92-3C48-612E-3C43-53FD43543534}"/>
          </ac:spMkLst>
        </pc:spChg>
        <pc:spChg chg="mod">
          <ac:chgData name="Liang, Nade" userId="55147156-94af-4046-bb3f-a7f6b73a7ab7" providerId="ADAL" clId="{7275D7FD-1755-40A1-A679-D0DC20085B42}" dt="2023-11-07T04:30:10.598" v="1048"/>
          <ac:spMkLst>
            <pc:docMk/>
            <pc:sldMk cId="344747721" sldId="267"/>
            <ac:spMk id="6" creationId="{8FE9188D-E471-6968-ED6E-78B2CA5EEB3A}"/>
          </ac:spMkLst>
        </pc:spChg>
        <pc:grpChg chg="add mod">
          <ac:chgData name="Liang, Nade" userId="55147156-94af-4046-bb3f-a7f6b73a7ab7" providerId="ADAL" clId="{7275D7FD-1755-40A1-A679-D0DC20085B42}" dt="2023-11-07T04:30:16.588" v="1049" actId="1076"/>
          <ac:grpSpMkLst>
            <pc:docMk/>
            <pc:sldMk cId="344747721" sldId="267"/>
            <ac:grpSpMk id="4" creationId="{12E2CAFF-D54E-679D-DA1D-8E172177D6BF}"/>
          </ac:grpSpMkLst>
        </pc:grpChg>
        <pc:picChg chg="add">
          <ac:chgData name="Liang, Nade" userId="55147156-94af-4046-bb3f-a7f6b73a7ab7" providerId="ADAL" clId="{7275D7FD-1755-40A1-A679-D0DC20085B42}" dt="2023-11-06T17:15:21.176" v="138"/>
          <ac:picMkLst>
            <pc:docMk/>
            <pc:sldMk cId="344747721" sldId="267"/>
            <ac:picMk id="2" creationId="{6B7C9F74-00B8-ABD0-003B-911B59F1B759}"/>
          </ac:picMkLst>
        </pc:picChg>
      </pc:sldChg>
      <pc:sldChg chg="addSp modSp new mod">
        <pc:chgData name="Liang, Nade" userId="55147156-94af-4046-bb3f-a7f6b73a7ab7" providerId="ADAL" clId="{7275D7FD-1755-40A1-A679-D0DC20085B42}" dt="2023-11-06T17:20:58.483" v="150" actId="1076"/>
        <pc:sldMkLst>
          <pc:docMk/>
          <pc:sldMk cId="1367944024" sldId="268"/>
        </pc:sldMkLst>
        <pc:picChg chg="add mod">
          <ac:chgData name="Liang, Nade" userId="55147156-94af-4046-bb3f-a7f6b73a7ab7" providerId="ADAL" clId="{7275D7FD-1755-40A1-A679-D0DC20085B42}" dt="2023-11-06T17:20:44.380" v="146" actId="14100"/>
          <ac:picMkLst>
            <pc:docMk/>
            <pc:sldMk cId="1367944024" sldId="268"/>
            <ac:picMk id="3" creationId="{22996BCE-E787-5FD8-B66A-208FDE601931}"/>
          </ac:picMkLst>
        </pc:picChg>
        <pc:picChg chg="add mod">
          <ac:chgData name="Liang, Nade" userId="55147156-94af-4046-bb3f-a7f6b73a7ab7" providerId="ADAL" clId="{7275D7FD-1755-40A1-A679-D0DC20085B42}" dt="2023-11-06T17:20:58.483" v="150" actId="1076"/>
          <ac:picMkLst>
            <pc:docMk/>
            <pc:sldMk cId="1367944024" sldId="268"/>
            <ac:picMk id="5" creationId="{B1860A62-A88C-7244-97B3-354F7A6C4325}"/>
          </ac:picMkLst>
        </pc:picChg>
      </pc:sldChg>
      <pc:sldChg chg="addSp modSp new mod">
        <pc:chgData name="Liang, Nade" userId="55147156-94af-4046-bb3f-a7f6b73a7ab7" providerId="ADAL" clId="{7275D7FD-1755-40A1-A679-D0DC20085B42}" dt="2023-11-07T04:29:25.495" v="1043" actId="1035"/>
        <pc:sldMkLst>
          <pc:docMk/>
          <pc:sldMk cId="1092776256" sldId="269"/>
        </pc:sldMkLst>
        <pc:spChg chg="add mod">
          <ac:chgData name="Liang, Nade" userId="55147156-94af-4046-bb3f-a7f6b73a7ab7" providerId="ADAL" clId="{7275D7FD-1755-40A1-A679-D0DC20085B42}" dt="2023-11-07T04:26:34.215" v="947" actId="1076"/>
          <ac:spMkLst>
            <pc:docMk/>
            <pc:sldMk cId="1092776256" sldId="269"/>
            <ac:spMk id="3" creationId="{F7B1C7A9-C9E0-C67B-A4A0-253460CF5F7C}"/>
          </ac:spMkLst>
        </pc:spChg>
        <pc:spChg chg="mod">
          <ac:chgData name="Liang, Nade" userId="55147156-94af-4046-bb3f-a7f6b73a7ab7" providerId="ADAL" clId="{7275D7FD-1755-40A1-A679-D0DC20085B42}" dt="2023-11-07T04:26:57.371" v="948"/>
          <ac:spMkLst>
            <pc:docMk/>
            <pc:sldMk cId="1092776256" sldId="269"/>
            <ac:spMk id="5" creationId="{D76C5F1F-1094-1FBB-D0C3-D3E3F4DF2389}"/>
          </ac:spMkLst>
        </pc:spChg>
        <pc:spChg chg="mod">
          <ac:chgData name="Liang, Nade" userId="55147156-94af-4046-bb3f-a7f6b73a7ab7" providerId="ADAL" clId="{7275D7FD-1755-40A1-A679-D0DC20085B42}" dt="2023-11-07T04:27:09.751" v="951" actId="20577"/>
          <ac:spMkLst>
            <pc:docMk/>
            <pc:sldMk cId="1092776256" sldId="269"/>
            <ac:spMk id="6" creationId="{B2DE9FB5-7480-82B1-5E02-772922C2D892}"/>
          </ac:spMkLst>
        </pc:spChg>
        <pc:spChg chg="mod">
          <ac:chgData name="Liang, Nade" userId="55147156-94af-4046-bb3f-a7f6b73a7ab7" providerId="ADAL" clId="{7275D7FD-1755-40A1-A679-D0DC20085B42}" dt="2023-11-07T04:27:36.156" v="952"/>
          <ac:spMkLst>
            <pc:docMk/>
            <pc:sldMk cId="1092776256" sldId="269"/>
            <ac:spMk id="8" creationId="{BF2B819A-0988-D12A-F3C2-9FAEA27BC029}"/>
          </ac:spMkLst>
        </pc:spChg>
        <pc:spChg chg="mod">
          <ac:chgData name="Liang, Nade" userId="55147156-94af-4046-bb3f-a7f6b73a7ab7" providerId="ADAL" clId="{7275D7FD-1755-40A1-A679-D0DC20085B42}" dt="2023-11-07T04:27:47.597" v="955" actId="20577"/>
          <ac:spMkLst>
            <pc:docMk/>
            <pc:sldMk cId="1092776256" sldId="269"/>
            <ac:spMk id="9" creationId="{EF105B0C-590B-C35B-7F14-B9BA1E7A7C1C}"/>
          </ac:spMkLst>
        </pc:spChg>
        <pc:spChg chg="mod">
          <ac:chgData name="Liang, Nade" userId="55147156-94af-4046-bb3f-a7f6b73a7ab7" providerId="ADAL" clId="{7275D7FD-1755-40A1-A679-D0DC20085B42}" dt="2023-11-07T04:28:02.501" v="956"/>
          <ac:spMkLst>
            <pc:docMk/>
            <pc:sldMk cId="1092776256" sldId="269"/>
            <ac:spMk id="11" creationId="{BBBFD01B-5C3E-A172-2DA4-3216F0EEF07A}"/>
          </ac:spMkLst>
        </pc:spChg>
        <pc:spChg chg="mod">
          <ac:chgData name="Liang, Nade" userId="55147156-94af-4046-bb3f-a7f6b73a7ab7" providerId="ADAL" clId="{7275D7FD-1755-40A1-A679-D0DC20085B42}" dt="2023-11-07T04:28:15.724" v="959" actId="20577"/>
          <ac:spMkLst>
            <pc:docMk/>
            <pc:sldMk cId="1092776256" sldId="269"/>
            <ac:spMk id="12" creationId="{B4ADE4AF-0B94-BD89-BE59-B018CBC8352F}"/>
          </ac:spMkLst>
        </pc:spChg>
        <pc:grpChg chg="add mod">
          <ac:chgData name="Liang, Nade" userId="55147156-94af-4046-bb3f-a7f6b73a7ab7" providerId="ADAL" clId="{7275D7FD-1755-40A1-A679-D0DC20085B42}" dt="2023-11-07T04:29:25.495" v="1043" actId="1035"/>
          <ac:grpSpMkLst>
            <pc:docMk/>
            <pc:sldMk cId="1092776256" sldId="269"/>
            <ac:grpSpMk id="4" creationId="{8134D8B1-3480-75E3-900A-E53E6017C787}"/>
          </ac:grpSpMkLst>
        </pc:grpChg>
        <pc:grpChg chg="add mod">
          <ac:chgData name="Liang, Nade" userId="55147156-94af-4046-bb3f-a7f6b73a7ab7" providerId="ADAL" clId="{7275D7FD-1755-40A1-A679-D0DC20085B42}" dt="2023-11-07T04:28:34.715" v="999" actId="1036"/>
          <ac:grpSpMkLst>
            <pc:docMk/>
            <pc:sldMk cId="1092776256" sldId="269"/>
            <ac:grpSpMk id="7" creationId="{18EA5966-BB44-DD25-2023-11D4B5B4A88E}"/>
          </ac:grpSpMkLst>
        </pc:grpChg>
        <pc:grpChg chg="add mod">
          <ac:chgData name="Liang, Nade" userId="55147156-94af-4046-bb3f-a7f6b73a7ab7" providerId="ADAL" clId="{7275D7FD-1755-40A1-A679-D0DC20085B42}" dt="2023-11-07T04:28:58.583" v="1039" actId="14100"/>
          <ac:grpSpMkLst>
            <pc:docMk/>
            <pc:sldMk cId="1092776256" sldId="269"/>
            <ac:grpSpMk id="10" creationId="{ACC6BE86-653D-BD58-226D-EBC185D8898A}"/>
          </ac:grpSpMkLst>
        </pc:grpChg>
        <pc:picChg chg="add">
          <ac:chgData name="Liang, Nade" userId="55147156-94af-4046-bb3f-a7f6b73a7ab7" providerId="ADAL" clId="{7275D7FD-1755-40A1-A679-D0DC20085B42}" dt="2023-11-06T17:26:55.307" v="152"/>
          <ac:picMkLst>
            <pc:docMk/>
            <pc:sldMk cId="1092776256" sldId="269"/>
            <ac:picMk id="2" creationId="{7500C73B-B5DE-E76A-21CF-575EFF8FEF72}"/>
          </ac:picMkLst>
        </pc:picChg>
      </pc:sldChg>
      <pc:sldChg chg="addSp modSp new mod">
        <pc:chgData name="Liang, Nade" userId="55147156-94af-4046-bb3f-a7f6b73a7ab7" providerId="ADAL" clId="{7275D7FD-1755-40A1-A679-D0DC20085B42}" dt="2023-11-06T17:59:56.902" v="158" actId="22"/>
        <pc:sldMkLst>
          <pc:docMk/>
          <pc:sldMk cId="2637581082" sldId="270"/>
        </pc:sldMkLst>
        <pc:picChg chg="add mod">
          <ac:chgData name="Liang, Nade" userId="55147156-94af-4046-bb3f-a7f6b73a7ab7" providerId="ADAL" clId="{7275D7FD-1755-40A1-A679-D0DC20085B42}" dt="2023-11-06T17:59:48.926" v="157" actId="1076"/>
          <ac:picMkLst>
            <pc:docMk/>
            <pc:sldMk cId="2637581082" sldId="270"/>
            <ac:picMk id="3" creationId="{C33AB88E-5B8B-7075-88FD-C33A37E45BB9}"/>
          </ac:picMkLst>
        </pc:picChg>
        <pc:picChg chg="add">
          <ac:chgData name="Liang, Nade" userId="55147156-94af-4046-bb3f-a7f6b73a7ab7" providerId="ADAL" clId="{7275D7FD-1755-40A1-A679-D0DC20085B42}" dt="2023-11-06T17:59:56.902" v="158" actId="22"/>
          <ac:picMkLst>
            <pc:docMk/>
            <pc:sldMk cId="2637581082" sldId="270"/>
            <ac:picMk id="5" creationId="{A8B04DC3-155D-F9EA-30E9-7829E59D107F}"/>
          </ac:picMkLst>
        </pc:picChg>
      </pc:sldChg>
      <pc:sldChg chg="addSp modSp new mod">
        <pc:chgData name="Liang, Nade" userId="55147156-94af-4046-bb3f-a7f6b73a7ab7" providerId="ADAL" clId="{7275D7FD-1755-40A1-A679-D0DC20085B42}" dt="2023-11-07T04:25:28.235" v="945" actId="1076"/>
        <pc:sldMkLst>
          <pc:docMk/>
          <pc:sldMk cId="405782527" sldId="271"/>
        </pc:sldMkLst>
        <pc:spChg chg="add mod">
          <ac:chgData name="Liang, Nade" userId="55147156-94af-4046-bb3f-a7f6b73a7ab7" providerId="ADAL" clId="{7275D7FD-1755-40A1-A679-D0DC20085B42}" dt="2023-11-07T04:25:24.259" v="943" actId="1076"/>
          <ac:spMkLst>
            <pc:docMk/>
            <pc:sldMk cId="405782527" sldId="271"/>
            <ac:spMk id="3" creationId="{47AF28A5-4B1E-FB5A-458C-EB043EB69546}"/>
          </ac:spMkLst>
        </pc:spChg>
        <pc:spChg chg="add mod">
          <ac:chgData name="Liang, Nade" userId="55147156-94af-4046-bb3f-a7f6b73a7ab7" providerId="ADAL" clId="{7275D7FD-1755-40A1-A679-D0DC20085B42}" dt="2023-11-07T04:25:28.235" v="945" actId="1076"/>
          <ac:spMkLst>
            <pc:docMk/>
            <pc:sldMk cId="405782527" sldId="271"/>
            <ac:spMk id="4" creationId="{89219A27-F055-2F0C-9993-9774555C5CB8}"/>
          </ac:spMkLst>
        </pc:spChg>
        <pc:picChg chg="add">
          <ac:chgData name="Liang, Nade" userId="55147156-94af-4046-bb3f-a7f6b73a7ab7" providerId="ADAL" clId="{7275D7FD-1755-40A1-A679-D0DC20085B42}" dt="2023-11-06T18:03:52.416" v="160"/>
          <ac:picMkLst>
            <pc:docMk/>
            <pc:sldMk cId="405782527" sldId="271"/>
            <ac:picMk id="2" creationId="{9652C6B0-95C7-D4D8-3A53-494E73B9F11E}"/>
          </ac:picMkLst>
        </pc:picChg>
      </pc:sldChg>
      <pc:sldChg chg="addSp new mod">
        <pc:chgData name="Liang, Nade" userId="55147156-94af-4046-bb3f-a7f6b73a7ab7" providerId="ADAL" clId="{7275D7FD-1755-40A1-A679-D0DC20085B42}" dt="2023-11-06T18:07:58.954" v="163" actId="22"/>
        <pc:sldMkLst>
          <pc:docMk/>
          <pc:sldMk cId="4080515485" sldId="272"/>
        </pc:sldMkLst>
        <pc:picChg chg="add">
          <ac:chgData name="Liang, Nade" userId="55147156-94af-4046-bb3f-a7f6b73a7ab7" providerId="ADAL" clId="{7275D7FD-1755-40A1-A679-D0DC20085B42}" dt="2023-11-06T18:07:49.498" v="162" actId="22"/>
          <ac:picMkLst>
            <pc:docMk/>
            <pc:sldMk cId="4080515485" sldId="272"/>
            <ac:picMk id="3" creationId="{3AE14E1F-0A39-D632-4ED8-11260C6A73CC}"/>
          </ac:picMkLst>
        </pc:picChg>
        <pc:picChg chg="add">
          <ac:chgData name="Liang, Nade" userId="55147156-94af-4046-bb3f-a7f6b73a7ab7" providerId="ADAL" clId="{7275D7FD-1755-40A1-A679-D0DC20085B42}" dt="2023-11-06T18:07:58.954" v="163" actId="22"/>
          <ac:picMkLst>
            <pc:docMk/>
            <pc:sldMk cId="4080515485" sldId="272"/>
            <ac:picMk id="5" creationId="{D9362E55-6A13-A2F2-3DB3-10BEE8561664}"/>
          </ac:picMkLst>
        </pc:picChg>
      </pc:sldChg>
      <pc:sldChg chg="addSp delSp modSp new mod">
        <pc:chgData name="Liang, Nade" userId="55147156-94af-4046-bb3f-a7f6b73a7ab7" providerId="ADAL" clId="{7275D7FD-1755-40A1-A679-D0DC20085B42}" dt="2023-11-07T04:24:43.919" v="941" actId="14100"/>
        <pc:sldMkLst>
          <pc:docMk/>
          <pc:sldMk cId="1187902279" sldId="273"/>
        </pc:sldMkLst>
        <pc:spChg chg="add mod">
          <ac:chgData name="Liang, Nade" userId="55147156-94af-4046-bb3f-a7f6b73a7ab7" providerId="ADAL" clId="{7275D7FD-1755-40A1-A679-D0DC20085B42}" dt="2023-11-07T04:22:30.362" v="885" actId="1076"/>
          <ac:spMkLst>
            <pc:docMk/>
            <pc:sldMk cId="1187902279" sldId="273"/>
            <ac:spMk id="3" creationId="{C2700BA5-4B15-5CE9-FB7C-4FE1BF106CDF}"/>
          </ac:spMkLst>
        </pc:spChg>
        <pc:spChg chg="add mod">
          <ac:chgData name="Liang, Nade" userId="55147156-94af-4046-bb3f-a7f6b73a7ab7" providerId="ADAL" clId="{7275D7FD-1755-40A1-A679-D0DC20085B42}" dt="2023-11-07T04:22:35.075" v="887" actId="1076"/>
          <ac:spMkLst>
            <pc:docMk/>
            <pc:sldMk cId="1187902279" sldId="273"/>
            <ac:spMk id="4" creationId="{E604B521-579E-C68A-C504-025E3FB4EB31}"/>
          </ac:spMkLst>
        </pc:spChg>
        <pc:spChg chg="add mod">
          <ac:chgData name="Liang, Nade" userId="55147156-94af-4046-bb3f-a7f6b73a7ab7" providerId="ADAL" clId="{7275D7FD-1755-40A1-A679-D0DC20085B42}" dt="2023-11-07T04:22:40.291" v="889" actId="1076"/>
          <ac:spMkLst>
            <pc:docMk/>
            <pc:sldMk cId="1187902279" sldId="273"/>
            <ac:spMk id="5" creationId="{83F2BF60-F39C-1FB5-27CC-87200398FDAB}"/>
          </ac:spMkLst>
        </pc:spChg>
        <pc:spChg chg="mod">
          <ac:chgData name="Liang, Nade" userId="55147156-94af-4046-bb3f-a7f6b73a7ab7" providerId="ADAL" clId="{7275D7FD-1755-40A1-A679-D0DC20085B42}" dt="2023-11-07T04:23:05.336" v="890"/>
          <ac:spMkLst>
            <pc:docMk/>
            <pc:sldMk cId="1187902279" sldId="273"/>
            <ac:spMk id="7" creationId="{E016087E-AD89-DC68-C82A-AC7C2CFBF3BE}"/>
          </ac:spMkLst>
        </pc:spChg>
        <pc:spChg chg="mod">
          <ac:chgData name="Liang, Nade" userId="55147156-94af-4046-bb3f-a7f6b73a7ab7" providerId="ADAL" clId="{7275D7FD-1755-40A1-A679-D0DC20085B42}" dt="2023-11-07T04:23:05.336" v="890"/>
          <ac:spMkLst>
            <pc:docMk/>
            <pc:sldMk cId="1187902279" sldId="273"/>
            <ac:spMk id="8" creationId="{BE4872EB-D4AE-08D9-13DF-1CA33012F728}"/>
          </ac:spMkLst>
        </pc:spChg>
        <pc:spChg chg="mod">
          <ac:chgData name="Liang, Nade" userId="55147156-94af-4046-bb3f-a7f6b73a7ab7" providerId="ADAL" clId="{7275D7FD-1755-40A1-A679-D0DC20085B42}" dt="2023-11-07T04:23:16.924" v="893"/>
          <ac:spMkLst>
            <pc:docMk/>
            <pc:sldMk cId="1187902279" sldId="273"/>
            <ac:spMk id="10" creationId="{90559AF2-2244-12DD-7107-3441F5C5FBB7}"/>
          </ac:spMkLst>
        </pc:spChg>
        <pc:spChg chg="mod">
          <ac:chgData name="Liang, Nade" userId="55147156-94af-4046-bb3f-a7f6b73a7ab7" providerId="ADAL" clId="{7275D7FD-1755-40A1-A679-D0DC20085B42}" dt="2023-11-07T04:23:16.924" v="893"/>
          <ac:spMkLst>
            <pc:docMk/>
            <pc:sldMk cId="1187902279" sldId="273"/>
            <ac:spMk id="11" creationId="{0190725A-3229-1FEE-3BD8-8AA1F010AA66}"/>
          </ac:spMkLst>
        </pc:spChg>
        <pc:spChg chg="mod">
          <ac:chgData name="Liang, Nade" userId="55147156-94af-4046-bb3f-a7f6b73a7ab7" providerId="ADAL" clId="{7275D7FD-1755-40A1-A679-D0DC20085B42}" dt="2023-11-07T04:23:25.611" v="896"/>
          <ac:spMkLst>
            <pc:docMk/>
            <pc:sldMk cId="1187902279" sldId="273"/>
            <ac:spMk id="13" creationId="{6DD3EFF9-E3D7-EF05-8335-E8E5D71534C4}"/>
          </ac:spMkLst>
        </pc:spChg>
        <pc:spChg chg="mod">
          <ac:chgData name="Liang, Nade" userId="55147156-94af-4046-bb3f-a7f6b73a7ab7" providerId="ADAL" clId="{7275D7FD-1755-40A1-A679-D0DC20085B42}" dt="2023-11-07T04:23:25.611" v="896"/>
          <ac:spMkLst>
            <pc:docMk/>
            <pc:sldMk cId="1187902279" sldId="273"/>
            <ac:spMk id="14" creationId="{661CFE08-1C52-7B20-35FE-8F8BED239964}"/>
          </ac:spMkLst>
        </pc:spChg>
        <pc:spChg chg="mod topLvl">
          <ac:chgData name="Liang, Nade" userId="55147156-94af-4046-bb3f-a7f6b73a7ab7" providerId="ADAL" clId="{7275D7FD-1755-40A1-A679-D0DC20085B42}" dt="2023-11-07T04:24:43.919" v="941" actId="14100"/>
          <ac:spMkLst>
            <pc:docMk/>
            <pc:sldMk cId="1187902279" sldId="273"/>
            <ac:spMk id="16" creationId="{94BFC693-3A4B-3BE4-26C5-2446B4A78F15}"/>
          </ac:spMkLst>
        </pc:spChg>
        <pc:spChg chg="del mod topLvl">
          <ac:chgData name="Liang, Nade" userId="55147156-94af-4046-bb3f-a7f6b73a7ab7" providerId="ADAL" clId="{7275D7FD-1755-40A1-A679-D0DC20085B42}" dt="2023-11-07T04:24:38.397" v="940" actId="478"/>
          <ac:spMkLst>
            <pc:docMk/>
            <pc:sldMk cId="1187902279" sldId="273"/>
            <ac:spMk id="17" creationId="{5BD3EB28-6282-BD38-B5DC-43ACB9B47C41}"/>
          </ac:spMkLst>
        </pc:spChg>
        <pc:grpChg chg="add mod">
          <ac:chgData name="Liang, Nade" userId="55147156-94af-4046-bb3f-a7f6b73a7ab7" providerId="ADAL" clId="{7275D7FD-1755-40A1-A679-D0DC20085B42}" dt="2023-11-07T04:24:08.503" v="899" actId="14100"/>
          <ac:grpSpMkLst>
            <pc:docMk/>
            <pc:sldMk cId="1187902279" sldId="273"/>
            <ac:grpSpMk id="6" creationId="{CAE7920E-8715-F507-DFC2-E03F65053B74}"/>
          </ac:grpSpMkLst>
        </pc:grpChg>
        <pc:grpChg chg="add mod">
          <ac:chgData name="Liang, Nade" userId="55147156-94af-4046-bb3f-a7f6b73a7ab7" providerId="ADAL" clId="{7275D7FD-1755-40A1-A679-D0DC20085B42}" dt="2023-11-07T04:24:13.707" v="905" actId="1035"/>
          <ac:grpSpMkLst>
            <pc:docMk/>
            <pc:sldMk cId="1187902279" sldId="273"/>
            <ac:grpSpMk id="9" creationId="{2C56044A-E068-DB86-1F56-1CB17F9A8EAE}"/>
          </ac:grpSpMkLst>
        </pc:grpChg>
        <pc:grpChg chg="add mod">
          <ac:chgData name="Liang, Nade" userId="55147156-94af-4046-bb3f-a7f6b73a7ab7" providerId="ADAL" clId="{7275D7FD-1755-40A1-A679-D0DC20085B42}" dt="2023-11-07T04:24:22.440" v="912" actId="1035"/>
          <ac:grpSpMkLst>
            <pc:docMk/>
            <pc:sldMk cId="1187902279" sldId="273"/>
            <ac:grpSpMk id="12" creationId="{3F751B63-D6CE-AEC1-14E9-95AE23B03726}"/>
          </ac:grpSpMkLst>
        </pc:grpChg>
        <pc:grpChg chg="add del mod">
          <ac:chgData name="Liang, Nade" userId="55147156-94af-4046-bb3f-a7f6b73a7ab7" providerId="ADAL" clId="{7275D7FD-1755-40A1-A679-D0DC20085B42}" dt="2023-11-07T04:24:38.397" v="940" actId="478"/>
          <ac:grpSpMkLst>
            <pc:docMk/>
            <pc:sldMk cId="1187902279" sldId="273"/>
            <ac:grpSpMk id="15" creationId="{97DC6E54-4825-E2DE-79CB-0D3EB31310CE}"/>
          </ac:grpSpMkLst>
        </pc:grpChg>
        <pc:picChg chg="add mod">
          <ac:chgData name="Liang, Nade" userId="55147156-94af-4046-bb3f-a7f6b73a7ab7" providerId="ADAL" clId="{7275D7FD-1755-40A1-A679-D0DC20085B42}" dt="2023-11-07T04:24:30.097" v="915" actId="1076"/>
          <ac:picMkLst>
            <pc:docMk/>
            <pc:sldMk cId="1187902279" sldId="273"/>
            <ac:picMk id="2" creationId="{F1F5FF13-E07E-0FB1-8F9B-597F0C0BDB6E}"/>
          </ac:picMkLst>
        </pc:picChg>
      </pc:sldChg>
      <pc:sldChg chg="addSp modSp new mod">
        <pc:chgData name="Liang, Nade" userId="55147156-94af-4046-bb3f-a7f6b73a7ab7" providerId="ADAL" clId="{7275D7FD-1755-40A1-A679-D0DC20085B42}" dt="2023-11-07T04:16:29.088" v="848" actId="1076"/>
        <pc:sldMkLst>
          <pc:docMk/>
          <pc:sldMk cId="2961884543" sldId="274"/>
        </pc:sldMkLst>
        <pc:picChg chg="add mod">
          <ac:chgData name="Liang, Nade" userId="55147156-94af-4046-bb3f-a7f6b73a7ab7" providerId="ADAL" clId="{7275D7FD-1755-40A1-A679-D0DC20085B42}" dt="2023-11-06T18:38:40.111" v="171" actId="1076"/>
          <ac:picMkLst>
            <pc:docMk/>
            <pc:sldMk cId="2961884543" sldId="274"/>
            <ac:picMk id="3" creationId="{F4DCEA82-090F-B655-CE06-6DF4A9D08BB6}"/>
          </ac:picMkLst>
        </pc:picChg>
        <pc:picChg chg="add mod">
          <ac:chgData name="Liang, Nade" userId="55147156-94af-4046-bb3f-a7f6b73a7ab7" providerId="ADAL" clId="{7275D7FD-1755-40A1-A679-D0DC20085B42}" dt="2023-11-07T04:16:29.088" v="848" actId="1076"/>
          <ac:picMkLst>
            <pc:docMk/>
            <pc:sldMk cId="2961884543" sldId="274"/>
            <ac:picMk id="5" creationId="{E23007FC-7E0D-84A2-1425-D0D67F242136}"/>
          </ac:picMkLst>
        </pc:picChg>
      </pc:sldChg>
      <pc:sldChg chg="addSp modSp new mod">
        <pc:chgData name="Liang, Nade" userId="55147156-94af-4046-bb3f-a7f6b73a7ab7" providerId="ADAL" clId="{7275D7FD-1755-40A1-A679-D0DC20085B42}" dt="2023-11-07T04:19:28.271" v="874" actId="1076"/>
        <pc:sldMkLst>
          <pc:docMk/>
          <pc:sldMk cId="2179277544" sldId="275"/>
        </pc:sldMkLst>
        <pc:spChg chg="add mod">
          <ac:chgData name="Liang, Nade" userId="55147156-94af-4046-bb3f-a7f6b73a7ab7" providerId="ADAL" clId="{7275D7FD-1755-40A1-A679-D0DC20085B42}" dt="2023-11-07T04:19:25.479" v="873" actId="1076"/>
          <ac:spMkLst>
            <pc:docMk/>
            <pc:sldMk cId="2179277544" sldId="275"/>
            <ac:spMk id="3" creationId="{DE38199E-63A4-146C-486A-B593734C8E4E}"/>
          </ac:spMkLst>
        </pc:spChg>
        <pc:spChg chg="mod">
          <ac:chgData name="Liang, Nade" userId="55147156-94af-4046-bb3f-a7f6b73a7ab7" providerId="ADAL" clId="{7275D7FD-1755-40A1-A679-D0DC20085B42}" dt="2023-11-07T04:17:36.918" v="858"/>
          <ac:spMkLst>
            <pc:docMk/>
            <pc:sldMk cId="2179277544" sldId="275"/>
            <ac:spMk id="5" creationId="{1C3A961B-E5A3-DB26-5374-944F3749C636}"/>
          </ac:spMkLst>
        </pc:spChg>
        <pc:spChg chg="mod">
          <ac:chgData name="Liang, Nade" userId="55147156-94af-4046-bb3f-a7f6b73a7ab7" providerId="ADAL" clId="{7275D7FD-1755-40A1-A679-D0DC20085B42}" dt="2023-11-07T04:18:24.278" v="868" actId="20577"/>
          <ac:spMkLst>
            <pc:docMk/>
            <pc:sldMk cId="2179277544" sldId="275"/>
            <ac:spMk id="6" creationId="{9075DE4F-CD04-4175-DF40-1B4E24F7AB69}"/>
          </ac:spMkLst>
        </pc:spChg>
        <pc:spChg chg="mod">
          <ac:chgData name="Liang, Nade" userId="55147156-94af-4046-bb3f-a7f6b73a7ab7" providerId="ADAL" clId="{7275D7FD-1755-40A1-A679-D0DC20085B42}" dt="2023-11-07T04:17:50.095" v="862"/>
          <ac:spMkLst>
            <pc:docMk/>
            <pc:sldMk cId="2179277544" sldId="275"/>
            <ac:spMk id="8" creationId="{F87E15D0-8A2C-CAC7-9D33-B7723878DA1B}"/>
          </ac:spMkLst>
        </pc:spChg>
        <pc:spChg chg="mod">
          <ac:chgData name="Liang, Nade" userId="55147156-94af-4046-bb3f-a7f6b73a7ab7" providerId="ADAL" clId="{7275D7FD-1755-40A1-A679-D0DC20085B42}" dt="2023-11-07T04:17:50.095" v="862"/>
          <ac:spMkLst>
            <pc:docMk/>
            <pc:sldMk cId="2179277544" sldId="275"/>
            <ac:spMk id="9" creationId="{6B91F20C-6209-4565-6177-3851BBA7A55D}"/>
          </ac:spMkLst>
        </pc:spChg>
        <pc:spChg chg="add mod">
          <ac:chgData name="Liang, Nade" userId="55147156-94af-4046-bb3f-a7f6b73a7ab7" providerId="ADAL" clId="{7275D7FD-1755-40A1-A679-D0DC20085B42}" dt="2023-11-07T04:19:28.271" v="874" actId="1076"/>
          <ac:spMkLst>
            <pc:docMk/>
            <pc:sldMk cId="2179277544" sldId="275"/>
            <ac:spMk id="10" creationId="{E50B8372-3DAF-578A-B1CE-61907E2D56A9}"/>
          </ac:spMkLst>
        </pc:spChg>
        <pc:grpChg chg="add mod">
          <ac:chgData name="Liang, Nade" userId="55147156-94af-4046-bb3f-a7f6b73a7ab7" providerId="ADAL" clId="{7275D7FD-1755-40A1-A679-D0DC20085B42}" dt="2023-11-07T04:18:50.747" v="869" actId="14100"/>
          <ac:grpSpMkLst>
            <pc:docMk/>
            <pc:sldMk cId="2179277544" sldId="275"/>
            <ac:grpSpMk id="4" creationId="{A24A1115-8937-0735-64CE-15387508A88C}"/>
          </ac:grpSpMkLst>
        </pc:grpChg>
        <pc:grpChg chg="add mod">
          <ac:chgData name="Liang, Nade" userId="55147156-94af-4046-bb3f-a7f6b73a7ab7" providerId="ADAL" clId="{7275D7FD-1755-40A1-A679-D0DC20085B42}" dt="2023-11-07T04:18:55.351" v="870" actId="14100"/>
          <ac:grpSpMkLst>
            <pc:docMk/>
            <pc:sldMk cId="2179277544" sldId="275"/>
            <ac:grpSpMk id="7" creationId="{40DBF335-E295-1AC6-59D9-01384C58C8AF}"/>
          </ac:grpSpMkLst>
        </pc:grpChg>
        <pc:picChg chg="add mod">
          <ac:chgData name="Liang, Nade" userId="55147156-94af-4046-bb3f-a7f6b73a7ab7" providerId="ADAL" clId="{7275D7FD-1755-40A1-A679-D0DC20085B42}" dt="2023-11-07T04:17:39.386" v="860" actId="1076"/>
          <ac:picMkLst>
            <pc:docMk/>
            <pc:sldMk cId="2179277544" sldId="275"/>
            <ac:picMk id="2" creationId="{595620E0-E896-30C0-9E76-871C07607233}"/>
          </ac:picMkLst>
        </pc:picChg>
      </pc:sldChg>
      <pc:sldChg chg="addSp modSp new mod">
        <pc:chgData name="Liang, Nade" userId="55147156-94af-4046-bb3f-a7f6b73a7ab7" providerId="ADAL" clId="{7275D7FD-1755-40A1-A679-D0DC20085B42}" dt="2023-11-07T04:16:10.563" v="847" actId="1076"/>
        <pc:sldMkLst>
          <pc:docMk/>
          <pc:sldMk cId="1838175359" sldId="276"/>
        </pc:sldMkLst>
        <pc:picChg chg="add mod">
          <ac:chgData name="Liang, Nade" userId="55147156-94af-4046-bb3f-a7f6b73a7ab7" providerId="ADAL" clId="{7275D7FD-1755-40A1-A679-D0DC20085B42}" dt="2023-11-06T19:01:32.134" v="187" actId="1076"/>
          <ac:picMkLst>
            <pc:docMk/>
            <pc:sldMk cId="1838175359" sldId="276"/>
            <ac:picMk id="3" creationId="{26929907-306F-3493-1C72-AF8C74557073}"/>
          </ac:picMkLst>
        </pc:picChg>
        <pc:picChg chg="add mod">
          <ac:chgData name="Liang, Nade" userId="55147156-94af-4046-bb3f-a7f6b73a7ab7" providerId="ADAL" clId="{7275D7FD-1755-40A1-A679-D0DC20085B42}" dt="2023-11-07T04:16:10.563" v="847" actId="1076"/>
          <ac:picMkLst>
            <pc:docMk/>
            <pc:sldMk cId="1838175359" sldId="276"/>
            <ac:picMk id="5" creationId="{309FCFB8-641A-D3A8-9425-7F0201993BC2}"/>
          </ac:picMkLst>
        </pc:picChg>
      </pc:sldChg>
      <pc:sldChg chg="addSp modSp new mod">
        <pc:chgData name="Liang, Nade" userId="55147156-94af-4046-bb3f-a7f6b73a7ab7" providerId="ADAL" clId="{7275D7FD-1755-40A1-A679-D0DC20085B42}" dt="2023-11-07T04:19:33.087" v="875" actId="1076"/>
        <pc:sldMkLst>
          <pc:docMk/>
          <pc:sldMk cId="4051307679" sldId="277"/>
        </pc:sldMkLst>
        <pc:spChg chg="mod">
          <ac:chgData name="Liang, Nade" userId="55147156-94af-4046-bb3f-a7f6b73a7ab7" providerId="ADAL" clId="{7275D7FD-1755-40A1-A679-D0DC20085B42}" dt="2023-11-07T04:15:04.417" v="831"/>
          <ac:spMkLst>
            <pc:docMk/>
            <pc:sldMk cId="4051307679" sldId="277"/>
            <ac:spMk id="4" creationId="{F0D16896-E247-BC29-7338-1CD397454393}"/>
          </ac:spMkLst>
        </pc:spChg>
        <pc:spChg chg="mod">
          <ac:chgData name="Liang, Nade" userId="55147156-94af-4046-bb3f-a7f6b73a7ab7" providerId="ADAL" clId="{7275D7FD-1755-40A1-A679-D0DC20085B42}" dt="2023-11-07T04:15:04.417" v="831"/>
          <ac:spMkLst>
            <pc:docMk/>
            <pc:sldMk cId="4051307679" sldId="277"/>
            <ac:spMk id="5" creationId="{50740ADF-ED75-9F8A-9BE4-5D99FB6A43E9}"/>
          </ac:spMkLst>
        </pc:spChg>
        <pc:spChg chg="mod">
          <ac:chgData name="Liang, Nade" userId="55147156-94af-4046-bb3f-a7f6b73a7ab7" providerId="ADAL" clId="{7275D7FD-1755-40A1-A679-D0DC20085B42}" dt="2023-11-07T04:15:11.393" v="834"/>
          <ac:spMkLst>
            <pc:docMk/>
            <pc:sldMk cId="4051307679" sldId="277"/>
            <ac:spMk id="7" creationId="{DA330970-F664-9CF7-2FC9-ECD634D6089C}"/>
          </ac:spMkLst>
        </pc:spChg>
        <pc:spChg chg="mod">
          <ac:chgData name="Liang, Nade" userId="55147156-94af-4046-bb3f-a7f6b73a7ab7" providerId="ADAL" clId="{7275D7FD-1755-40A1-A679-D0DC20085B42}" dt="2023-11-07T04:15:11.393" v="834"/>
          <ac:spMkLst>
            <pc:docMk/>
            <pc:sldMk cId="4051307679" sldId="277"/>
            <ac:spMk id="8" creationId="{0684CB0F-E8AF-B787-A32A-9499B3C60961}"/>
          </ac:spMkLst>
        </pc:spChg>
        <pc:spChg chg="add mod">
          <ac:chgData name="Liang, Nade" userId="55147156-94af-4046-bb3f-a7f6b73a7ab7" providerId="ADAL" clId="{7275D7FD-1755-40A1-A679-D0DC20085B42}" dt="2023-11-07T04:19:33.087" v="875" actId="1076"/>
          <ac:spMkLst>
            <pc:docMk/>
            <pc:sldMk cId="4051307679" sldId="277"/>
            <ac:spMk id="9" creationId="{1F5F27FD-409F-B6D6-14B3-8F52C6F0C62F}"/>
          </ac:spMkLst>
        </pc:spChg>
        <pc:grpChg chg="add mod">
          <ac:chgData name="Liang, Nade" userId="55147156-94af-4046-bb3f-a7f6b73a7ab7" providerId="ADAL" clId="{7275D7FD-1755-40A1-A679-D0DC20085B42}" dt="2023-11-07T04:15:10.700" v="833" actId="14100"/>
          <ac:grpSpMkLst>
            <pc:docMk/>
            <pc:sldMk cId="4051307679" sldId="277"/>
            <ac:grpSpMk id="3" creationId="{E996B141-A138-7627-4667-6953A52C8FC7}"/>
          </ac:grpSpMkLst>
        </pc:grpChg>
        <pc:grpChg chg="add mod">
          <ac:chgData name="Liang, Nade" userId="55147156-94af-4046-bb3f-a7f6b73a7ab7" providerId="ADAL" clId="{7275D7FD-1755-40A1-A679-D0DC20085B42}" dt="2023-11-07T04:15:27.035" v="840" actId="14100"/>
          <ac:grpSpMkLst>
            <pc:docMk/>
            <pc:sldMk cId="4051307679" sldId="277"/>
            <ac:grpSpMk id="6" creationId="{367E4234-C2AC-F3EB-D691-91D8E819AC12}"/>
          </ac:grpSpMkLst>
        </pc:grpChg>
        <pc:picChg chg="add mod">
          <ac:chgData name="Liang, Nade" userId="55147156-94af-4046-bb3f-a7f6b73a7ab7" providerId="ADAL" clId="{7275D7FD-1755-40A1-A679-D0DC20085B42}" dt="2023-11-07T04:15:18.626" v="838" actId="1076"/>
          <ac:picMkLst>
            <pc:docMk/>
            <pc:sldMk cId="4051307679" sldId="277"/>
            <ac:picMk id="2" creationId="{4B21C07A-60BC-F3FF-9ABB-C3879C509526}"/>
          </ac:picMkLst>
        </pc:picChg>
      </pc:sldChg>
      <pc:sldChg chg="addSp modSp new mod">
        <pc:chgData name="Liang, Nade" userId="55147156-94af-4046-bb3f-a7f6b73a7ab7" providerId="ADAL" clId="{7275D7FD-1755-40A1-A679-D0DC20085B42}" dt="2023-11-06T19:20:00.931" v="204" actId="22"/>
        <pc:sldMkLst>
          <pc:docMk/>
          <pc:sldMk cId="1660199339" sldId="278"/>
        </pc:sldMkLst>
        <pc:picChg chg="add mod">
          <ac:chgData name="Liang, Nade" userId="55147156-94af-4046-bb3f-a7f6b73a7ab7" providerId="ADAL" clId="{7275D7FD-1755-40A1-A679-D0DC20085B42}" dt="2023-11-06T19:18:46.157" v="196" actId="1076"/>
          <ac:picMkLst>
            <pc:docMk/>
            <pc:sldMk cId="1660199339" sldId="278"/>
            <ac:picMk id="3" creationId="{0EBFA5F1-A3E7-9581-4DD1-045D57F95CAB}"/>
          </ac:picMkLst>
        </pc:picChg>
        <pc:picChg chg="add mod">
          <ac:chgData name="Liang, Nade" userId="55147156-94af-4046-bb3f-a7f6b73a7ab7" providerId="ADAL" clId="{7275D7FD-1755-40A1-A679-D0DC20085B42}" dt="2023-11-06T19:19:02.418" v="200" actId="1076"/>
          <ac:picMkLst>
            <pc:docMk/>
            <pc:sldMk cId="1660199339" sldId="278"/>
            <ac:picMk id="5" creationId="{F9E85480-CE87-577B-DBA2-1CA0B8AEFE0C}"/>
          </ac:picMkLst>
        </pc:picChg>
        <pc:picChg chg="add mod">
          <ac:chgData name="Liang, Nade" userId="55147156-94af-4046-bb3f-a7f6b73a7ab7" providerId="ADAL" clId="{7275D7FD-1755-40A1-A679-D0DC20085B42}" dt="2023-11-06T19:19:23.498" v="203" actId="1076"/>
          <ac:picMkLst>
            <pc:docMk/>
            <pc:sldMk cId="1660199339" sldId="278"/>
            <ac:picMk id="7" creationId="{1507D917-C503-D2D1-DAF8-19E23275A0C7}"/>
          </ac:picMkLst>
        </pc:picChg>
        <pc:picChg chg="add">
          <ac:chgData name="Liang, Nade" userId="55147156-94af-4046-bb3f-a7f6b73a7ab7" providerId="ADAL" clId="{7275D7FD-1755-40A1-A679-D0DC20085B42}" dt="2023-11-06T19:20:00.931" v="204" actId="22"/>
          <ac:picMkLst>
            <pc:docMk/>
            <pc:sldMk cId="1660199339" sldId="278"/>
            <ac:picMk id="9" creationId="{985904DD-F762-2782-E615-A67EDBAE0F3E}"/>
          </ac:picMkLst>
        </pc:picChg>
      </pc:sldChg>
      <pc:sldChg chg="addSp modSp new mod">
        <pc:chgData name="Liang, Nade" userId="55147156-94af-4046-bb3f-a7f6b73a7ab7" providerId="ADAL" clId="{7275D7FD-1755-40A1-A679-D0DC20085B42}" dt="2023-11-07T04:19:38.487" v="876" actId="1076"/>
        <pc:sldMkLst>
          <pc:docMk/>
          <pc:sldMk cId="1556620334" sldId="279"/>
        </pc:sldMkLst>
        <pc:spChg chg="add mod">
          <ac:chgData name="Liang, Nade" userId="55147156-94af-4046-bb3f-a7f6b73a7ab7" providerId="ADAL" clId="{7275D7FD-1755-40A1-A679-D0DC20085B42}" dt="2023-11-07T04:19:38.487" v="876" actId="1076"/>
          <ac:spMkLst>
            <pc:docMk/>
            <pc:sldMk cId="1556620334" sldId="279"/>
            <ac:spMk id="2" creationId="{6F8744A1-FDB4-F127-2768-7866200E8D20}"/>
          </ac:spMkLst>
        </pc:spChg>
        <pc:graphicFrameChg chg="add mod">
          <ac:chgData name="Liang, Nade" userId="55147156-94af-4046-bb3f-a7f6b73a7ab7" providerId="ADAL" clId="{7275D7FD-1755-40A1-A679-D0DC20085B42}" dt="2023-11-06T19:23:47.171" v="207"/>
          <ac:graphicFrameMkLst>
            <pc:docMk/>
            <pc:sldMk cId="1556620334" sldId="279"/>
            <ac:graphicFrameMk id="2" creationId="{C94EC2FD-9DB7-C7C3-714E-3106FD1671FA}"/>
          </ac:graphicFrameMkLst>
        </pc:graphicFrameChg>
        <pc:picChg chg="add">
          <ac:chgData name="Liang, Nade" userId="55147156-94af-4046-bb3f-a7f6b73a7ab7" providerId="ADAL" clId="{7275D7FD-1755-40A1-A679-D0DC20085B42}" dt="2023-11-06T19:23:48.342" v="208"/>
          <ac:picMkLst>
            <pc:docMk/>
            <pc:sldMk cId="1556620334" sldId="279"/>
            <ac:picMk id="3" creationId="{8716CEDC-7B54-D5CF-8FE8-BA0F5A4BFFBD}"/>
          </ac:picMkLst>
        </pc:picChg>
      </pc:sldChg>
      <pc:sldChg chg="addSp delSp modSp new mod">
        <pc:chgData name="Liang, Nade" userId="55147156-94af-4046-bb3f-a7f6b73a7ab7" providerId="ADAL" clId="{7275D7FD-1755-40A1-A679-D0DC20085B42}" dt="2023-11-07T04:19:44.335" v="877" actId="1076"/>
        <pc:sldMkLst>
          <pc:docMk/>
          <pc:sldMk cId="284519581" sldId="280"/>
        </pc:sldMkLst>
        <pc:spChg chg="add mod">
          <ac:chgData name="Liang, Nade" userId="55147156-94af-4046-bb3f-a7f6b73a7ab7" providerId="ADAL" clId="{7275D7FD-1755-40A1-A679-D0DC20085B42}" dt="2023-11-07T04:19:44.335" v="877" actId="1076"/>
          <ac:spMkLst>
            <pc:docMk/>
            <pc:sldMk cId="284519581" sldId="280"/>
            <ac:spMk id="2" creationId="{AD18E4A3-BD71-20FF-C011-0D9EDA23B8C5}"/>
          </ac:spMkLst>
        </pc:spChg>
        <pc:picChg chg="add del">
          <ac:chgData name="Liang, Nade" userId="55147156-94af-4046-bb3f-a7f6b73a7ab7" providerId="ADAL" clId="{7275D7FD-1755-40A1-A679-D0DC20085B42}" dt="2023-11-06T19:32:38.217" v="211" actId="478"/>
          <ac:picMkLst>
            <pc:docMk/>
            <pc:sldMk cId="284519581" sldId="280"/>
            <ac:picMk id="2" creationId="{F8BF6912-B718-D435-D194-6D6DEF060BFC}"/>
          </ac:picMkLst>
        </pc:picChg>
        <pc:picChg chg="add">
          <ac:chgData name="Liang, Nade" userId="55147156-94af-4046-bb3f-a7f6b73a7ab7" providerId="ADAL" clId="{7275D7FD-1755-40A1-A679-D0DC20085B42}" dt="2023-11-06T19:32:46.340" v="212"/>
          <ac:picMkLst>
            <pc:docMk/>
            <pc:sldMk cId="284519581" sldId="280"/>
            <ac:picMk id="3" creationId="{3897923E-E0AC-66A7-68D2-EF632255E3BF}"/>
          </ac:picMkLst>
        </pc:picChg>
      </pc:sldChg>
      <pc:sldChg chg="addSp modSp new mod">
        <pc:chgData name="Liang, Nade" userId="55147156-94af-4046-bb3f-a7f6b73a7ab7" providerId="ADAL" clId="{7275D7FD-1755-40A1-A679-D0DC20085B42}" dt="2023-11-07T04:19:51.536" v="878" actId="1076"/>
        <pc:sldMkLst>
          <pc:docMk/>
          <pc:sldMk cId="202844342" sldId="281"/>
        </pc:sldMkLst>
        <pc:spChg chg="add mod">
          <ac:chgData name="Liang, Nade" userId="55147156-94af-4046-bb3f-a7f6b73a7ab7" providerId="ADAL" clId="{7275D7FD-1755-40A1-A679-D0DC20085B42}" dt="2023-11-07T04:19:51.536" v="878" actId="1076"/>
          <ac:spMkLst>
            <pc:docMk/>
            <pc:sldMk cId="202844342" sldId="281"/>
            <ac:spMk id="3" creationId="{26AB0604-9A30-F653-6CE7-1BEEB4586404}"/>
          </ac:spMkLst>
        </pc:spChg>
        <pc:spChg chg="mod">
          <ac:chgData name="Liang, Nade" userId="55147156-94af-4046-bb3f-a7f6b73a7ab7" providerId="ADAL" clId="{7275D7FD-1755-40A1-A679-D0DC20085B42}" dt="2023-11-07T04:13:09.312" v="824"/>
          <ac:spMkLst>
            <pc:docMk/>
            <pc:sldMk cId="202844342" sldId="281"/>
            <ac:spMk id="5" creationId="{851E9D02-2875-9041-E480-73F5D0D23018}"/>
          </ac:spMkLst>
        </pc:spChg>
        <pc:spChg chg="mod">
          <ac:chgData name="Liang, Nade" userId="55147156-94af-4046-bb3f-a7f6b73a7ab7" providerId="ADAL" clId="{7275D7FD-1755-40A1-A679-D0DC20085B42}" dt="2023-11-07T04:13:09.312" v="824"/>
          <ac:spMkLst>
            <pc:docMk/>
            <pc:sldMk cId="202844342" sldId="281"/>
            <ac:spMk id="6" creationId="{C2C5D9B4-35A7-9AE3-113E-DDB1BF5FAC6C}"/>
          </ac:spMkLst>
        </pc:spChg>
        <pc:grpChg chg="add mod">
          <ac:chgData name="Liang, Nade" userId="55147156-94af-4046-bb3f-a7f6b73a7ab7" providerId="ADAL" clId="{7275D7FD-1755-40A1-A679-D0DC20085B42}" dt="2023-11-07T04:13:16.940" v="825" actId="1076"/>
          <ac:grpSpMkLst>
            <pc:docMk/>
            <pc:sldMk cId="202844342" sldId="281"/>
            <ac:grpSpMk id="4" creationId="{613585F3-396B-B03A-DE96-6E93FE0121E6}"/>
          </ac:grpSpMkLst>
        </pc:grpChg>
        <pc:picChg chg="add">
          <ac:chgData name="Liang, Nade" userId="55147156-94af-4046-bb3f-a7f6b73a7ab7" providerId="ADAL" clId="{7275D7FD-1755-40A1-A679-D0DC20085B42}" dt="2023-11-06T19:34:58.403" v="214"/>
          <ac:picMkLst>
            <pc:docMk/>
            <pc:sldMk cId="202844342" sldId="281"/>
            <ac:picMk id="2" creationId="{8C52F8F3-3043-07BB-3CFB-E7DC5016CFF0}"/>
          </ac:picMkLst>
        </pc:picChg>
      </pc:sldChg>
      <pc:sldChg chg="addSp modSp new mod">
        <pc:chgData name="Liang, Nade" userId="55147156-94af-4046-bb3f-a7f6b73a7ab7" providerId="ADAL" clId="{7275D7FD-1755-40A1-A679-D0DC20085B42}" dt="2023-11-07T04:19:57.542" v="879" actId="1076"/>
        <pc:sldMkLst>
          <pc:docMk/>
          <pc:sldMk cId="4002852162" sldId="282"/>
        </pc:sldMkLst>
        <pc:spChg chg="add mod">
          <ac:chgData name="Liang, Nade" userId="55147156-94af-4046-bb3f-a7f6b73a7ab7" providerId="ADAL" clId="{7275D7FD-1755-40A1-A679-D0DC20085B42}" dt="2023-11-07T04:19:57.542" v="879" actId="1076"/>
          <ac:spMkLst>
            <pc:docMk/>
            <pc:sldMk cId="4002852162" sldId="282"/>
            <ac:spMk id="3" creationId="{1DDA7246-AE35-F3F4-03C9-FE71B747FA30}"/>
          </ac:spMkLst>
        </pc:spChg>
        <pc:spChg chg="mod">
          <ac:chgData name="Liang, Nade" userId="55147156-94af-4046-bb3f-a7f6b73a7ab7" providerId="ADAL" clId="{7275D7FD-1755-40A1-A679-D0DC20085B42}" dt="2023-11-07T04:13:52.255" v="826"/>
          <ac:spMkLst>
            <pc:docMk/>
            <pc:sldMk cId="4002852162" sldId="282"/>
            <ac:spMk id="5" creationId="{35AA34BB-0CDD-6A03-89AA-F68C766BD823}"/>
          </ac:spMkLst>
        </pc:spChg>
        <pc:spChg chg="mod">
          <ac:chgData name="Liang, Nade" userId="55147156-94af-4046-bb3f-a7f6b73a7ab7" providerId="ADAL" clId="{7275D7FD-1755-40A1-A679-D0DC20085B42}" dt="2023-11-07T04:13:52.255" v="826"/>
          <ac:spMkLst>
            <pc:docMk/>
            <pc:sldMk cId="4002852162" sldId="282"/>
            <ac:spMk id="6" creationId="{26FFFF6F-E0B4-768B-6D1E-6E535400EE2E}"/>
          </ac:spMkLst>
        </pc:spChg>
        <pc:spChg chg="mod">
          <ac:chgData name="Liang, Nade" userId="55147156-94af-4046-bb3f-a7f6b73a7ab7" providerId="ADAL" clId="{7275D7FD-1755-40A1-A679-D0DC20085B42}" dt="2023-11-07T04:13:58.067" v="828"/>
          <ac:spMkLst>
            <pc:docMk/>
            <pc:sldMk cId="4002852162" sldId="282"/>
            <ac:spMk id="8" creationId="{79CC42EA-0778-9784-DC19-06701B93B052}"/>
          </ac:spMkLst>
        </pc:spChg>
        <pc:spChg chg="mod">
          <ac:chgData name="Liang, Nade" userId="55147156-94af-4046-bb3f-a7f6b73a7ab7" providerId="ADAL" clId="{7275D7FD-1755-40A1-A679-D0DC20085B42}" dt="2023-11-07T04:13:58.067" v="828"/>
          <ac:spMkLst>
            <pc:docMk/>
            <pc:sldMk cId="4002852162" sldId="282"/>
            <ac:spMk id="9" creationId="{40C4482C-A584-2691-62CB-31E4B968B146}"/>
          </ac:spMkLst>
        </pc:spChg>
        <pc:grpChg chg="add mod">
          <ac:chgData name="Liang, Nade" userId="55147156-94af-4046-bb3f-a7f6b73a7ab7" providerId="ADAL" clId="{7275D7FD-1755-40A1-A679-D0DC20085B42}" dt="2023-11-07T04:13:56.743" v="827" actId="1076"/>
          <ac:grpSpMkLst>
            <pc:docMk/>
            <pc:sldMk cId="4002852162" sldId="282"/>
            <ac:grpSpMk id="4" creationId="{7A5AAC03-61AB-163F-50DC-516232B060F2}"/>
          </ac:grpSpMkLst>
        </pc:grpChg>
        <pc:grpChg chg="add mod">
          <ac:chgData name="Liang, Nade" userId="55147156-94af-4046-bb3f-a7f6b73a7ab7" providerId="ADAL" clId="{7275D7FD-1755-40A1-A679-D0DC20085B42}" dt="2023-11-07T04:14:04.463" v="830" actId="14100"/>
          <ac:grpSpMkLst>
            <pc:docMk/>
            <pc:sldMk cId="4002852162" sldId="282"/>
            <ac:grpSpMk id="7" creationId="{D25688E5-C3C5-F6A3-99E4-7122831B8300}"/>
          </ac:grpSpMkLst>
        </pc:grpChg>
        <pc:picChg chg="add">
          <ac:chgData name="Liang, Nade" userId="55147156-94af-4046-bb3f-a7f6b73a7ab7" providerId="ADAL" clId="{7275D7FD-1755-40A1-A679-D0DC20085B42}" dt="2023-11-06T19:38:32.964" v="216"/>
          <ac:picMkLst>
            <pc:docMk/>
            <pc:sldMk cId="4002852162" sldId="282"/>
            <ac:picMk id="2" creationId="{29FCC098-D717-83F2-5249-2E123212631E}"/>
          </ac:picMkLst>
        </pc:picChg>
      </pc:sldChg>
      <pc:sldChg chg="addSp modSp new mod">
        <pc:chgData name="Liang, Nade" userId="55147156-94af-4046-bb3f-a7f6b73a7ab7" providerId="ADAL" clId="{7275D7FD-1755-40A1-A679-D0DC20085B42}" dt="2023-11-06T19:57:54.137" v="221" actId="1076"/>
        <pc:sldMkLst>
          <pc:docMk/>
          <pc:sldMk cId="786994976" sldId="283"/>
        </pc:sldMkLst>
        <pc:picChg chg="add">
          <ac:chgData name="Liang, Nade" userId="55147156-94af-4046-bb3f-a7f6b73a7ab7" providerId="ADAL" clId="{7275D7FD-1755-40A1-A679-D0DC20085B42}" dt="2023-11-06T19:56:58.080" v="219" actId="22"/>
          <ac:picMkLst>
            <pc:docMk/>
            <pc:sldMk cId="786994976" sldId="283"/>
            <ac:picMk id="3" creationId="{446484F8-0C4B-2A54-7F41-C8FB94375124}"/>
          </ac:picMkLst>
        </pc:picChg>
        <pc:picChg chg="add mod">
          <ac:chgData name="Liang, Nade" userId="55147156-94af-4046-bb3f-a7f6b73a7ab7" providerId="ADAL" clId="{7275D7FD-1755-40A1-A679-D0DC20085B42}" dt="2023-11-06T19:57:54.137" v="221" actId="1076"/>
          <ac:picMkLst>
            <pc:docMk/>
            <pc:sldMk cId="786994976" sldId="283"/>
            <ac:picMk id="5" creationId="{F9D912DC-E28A-FD87-B9D1-14A906B21348}"/>
          </ac:picMkLst>
        </pc:picChg>
      </pc:sldChg>
      <pc:sldChg chg="addSp modSp new mod">
        <pc:chgData name="Liang, Nade" userId="55147156-94af-4046-bb3f-a7f6b73a7ab7" providerId="ADAL" clId="{7275D7FD-1755-40A1-A679-D0DC20085B42}" dt="2023-11-07T04:20:02.587" v="880" actId="1076"/>
        <pc:sldMkLst>
          <pc:docMk/>
          <pc:sldMk cId="1848182776" sldId="284"/>
        </pc:sldMkLst>
        <pc:spChg chg="add mod">
          <ac:chgData name="Liang, Nade" userId="55147156-94af-4046-bb3f-a7f6b73a7ab7" providerId="ADAL" clId="{7275D7FD-1755-40A1-A679-D0DC20085B42}" dt="2023-11-07T04:20:02.587" v="880" actId="1076"/>
          <ac:spMkLst>
            <pc:docMk/>
            <pc:sldMk cId="1848182776" sldId="284"/>
            <ac:spMk id="3" creationId="{11AD6FCA-AD81-603D-8AF6-E48689E99B3E}"/>
          </ac:spMkLst>
        </pc:spChg>
        <pc:spChg chg="mod">
          <ac:chgData name="Liang, Nade" userId="55147156-94af-4046-bb3f-a7f6b73a7ab7" providerId="ADAL" clId="{7275D7FD-1755-40A1-A679-D0DC20085B42}" dt="2023-11-07T04:04:10.825" v="549"/>
          <ac:spMkLst>
            <pc:docMk/>
            <pc:sldMk cId="1848182776" sldId="284"/>
            <ac:spMk id="5" creationId="{A1C2B5F0-92D2-B0A0-178E-44CF5D67511C}"/>
          </ac:spMkLst>
        </pc:spChg>
        <pc:spChg chg="mod">
          <ac:chgData name="Liang, Nade" userId="55147156-94af-4046-bb3f-a7f6b73a7ab7" providerId="ADAL" clId="{7275D7FD-1755-40A1-A679-D0DC20085B42}" dt="2023-11-07T04:04:10.825" v="549"/>
          <ac:spMkLst>
            <pc:docMk/>
            <pc:sldMk cId="1848182776" sldId="284"/>
            <ac:spMk id="6" creationId="{A6A70102-2BF4-F294-C0DB-8D88A7C42373}"/>
          </ac:spMkLst>
        </pc:spChg>
        <pc:spChg chg="mod">
          <ac:chgData name="Liang, Nade" userId="55147156-94af-4046-bb3f-a7f6b73a7ab7" providerId="ADAL" clId="{7275D7FD-1755-40A1-A679-D0DC20085B42}" dt="2023-11-07T04:04:20.578" v="552"/>
          <ac:spMkLst>
            <pc:docMk/>
            <pc:sldMk cId="1848182776" sldId="284"/>
            <ac:spMk id="8" creationId="{8A08DBCD-1014-0C03-9250-C43BFCB50A66}"/>
          </ac:spMkLst>
        </pc:spChg>
        <pc:spChg chg="mod">
          <ac:chgData name="Liang, Nade" userId="55147156-94af-4046-bb3f-a7f6b73a7ab7" providerId="ADAL" clId="{7275D7FD-1755-40A1-A679-D0DC20085B42}" dt="2023-11-07T04:04:20.578" v="552"/>
          <ac:spMkLst>
            <pc:docMk/>
            <pc:sldMk cId="1848182776" sldId="284"/>
            <ac:spMk id="9" creationId="{08149EF4-D38B-7BD5-8F13-24FB1DCA18BF}"/>
          </ac:spMkLst>
        </pc:spChg>
        <pc:grpChg chg="add mod">
          <ac:chgData name="Liang, Nade" userId="55147156-94af-4046-bb3f-a7f6b73a7ab7" providerId="ADAL" clId="{7275D7FD-1755-40A1-A679-D0DC20085B42}" dt="2023-11-07T04:04:54.649" v="566" actId="1036"/>
          <ac:grpSpMkLst>
            <pc:docMk/>
            <pc:sldMk cId="1848182776" sldId="284"/>
            <ac:grpSpMk id="4" creationId="{41D1A43F-313E-AF6A-A128-86576DDED5F1}"/>
          </ac:grpSpMkLst>
        </pc:grpChg>
        <pc:grpChg chg="add mod">
          <ac:chgData name="Liang, Nade" userId="55147156-94af-4046-bb3f-a7f6b73a7ab7" providerId="ADAL" clId="{7275D7FD-1755-40A1-A679-D0DC20085B42}" dt="2023-11-07T04:04:47.632" v="559" actId="14100"/>
          <ac:grpSpMkLst>
            <pc:docMk/>
            <pc:sldMk cId="1848182776" sldId="284"/>
            <ac:grpSpMk id="7" creationId="{A98761CE-DFE3-0025-A887-E66BF0D23654}"/>
          </ac:grpSpMkLst>
        </pc:grpChg>
        <pc:picChg chg="add mod">
          <ac:chgData name="Liang, Nade" userId="55147156-94af-4046-bb3f-a7f6b73a7ab7" providerId="ADAL" clId="{7275D7FD-1755-40A1-A679-D0DC20085B42}" dt="2023-11-07T04:04:35.939" v="556" actId="1076"/>
          <ac:picMkLst>
            <pc:docMk/>
            <pc:sldMk cId="1848182776" sldId="284"/>
            <ac:picMk id="2" creationId="{D5E1089B-234C-D63D-D95B-E6C3F3D591B1}"/>
          </ac:picMkLst>
        </pc:picChg>
      </pc:sldChg>
      <pc:sldChg chg="addSp modSp new mod">
        <pc:chgData name="Liang, Nade" userId="55147156-94af-4046-bb3f-a7f6b73a7ab7" providerId="ADAL" clId="{7275D7FD-1755-40A1-A679-D0DC20085B42}" dt="2023-11-07T04:20:08.955" v="881" actId="1076"/>
        <pc:sldMkLst>
          <pc:docMk/>
          <pc:sldMk cId="4155638794" sldId="285"/>
        </pc:sldMkLst>
        <pc:spChg chg="add mod">
          <ac:chgData name="Liang, Nade" userId="55147156-94af-4046-bb3f-a7f6b73a7ab7" providerId="ADAL" clId="{7275D7FD-1755-40A1-A679-D0DC20085B42}" dt="2023-11-07T04:20:08.955" v="881" actId="1076"/>
          <ac:spMkLst>
            <pc:docMk/>
            <pc:sldMk cId="4155638794" sldId="285"/>
            <ac:spMk id="3" creationId="{F798EBC6-D717-E3DF-040A-EC23770209C4}"/>
          </ac:spMkLst>
        </pc:spChg>
        <pc:spChg chg="mod">
          <ac:chgData name="Liang, Nade" userId="55147156-94af-4046-bb3f-a7f6b73a7ab7" providerId="ADAL" clId="{7275D7FD-1755-40A1-A679-D0DC20085B42}" dt="2023-11-07T04:05:25.739" v="567"/>
          <ac:spMkLst>
            <pc:docMk/>
            <pc:sldMk cId="4155638794" sldId="285"/>
            <ac:spMk id="5" creationId="{0A147C3C-7CAA-0561-0298-BE35B2920602}"/>
          </ac:spMkLst>
        </pc:spChg>
        <pc:spChg chg="mod">
          <ac:chgData name="Liang, Nade" userId="55147156-94af-4046-bb3f-a7f6b73a7ab7" providerId="ADAL" clId="{7275D7FD-1755-40A1-A679-D0DC20085B42}" dt="2023-11-07T04:08:54.245" v="805" actId="20577"/>
          <ac:spMkLst>
            <pc:docMk/>
            <pc:sldMk cId="4155638794" sldId="285"/>
            <ac:spMk id="6" creationId="{F644396D-1802-FACF-7B65-9736101C4CAC}"/>
          </ac:spMkLst>
        </pc:spChg>
        <pc:spChg chg="add mod">
          <ac:chgData name="Liang, Nade" userId="55147156-94af-4046-bb3f-a7f6b73a7ab7" providerId="ADAL" clId="{7275D7FD-1755-40A1-A679-D0DC20085B42}" dt="2023-11-07T04:06:30.051" v="689" actId="1036"/>
          <ac:spMkLst>
            <pc:docMk/>
            <pc:sldMk cId="4155638794" sldId="285"/>
            <ac:spMk id="7" creationId="{277EF63F-EB01-F979-5D35-19FF7D0F1495}"/>
          </ac:spMkLst>
        </pc:spChg>
        <pc:spChg chg="mod">
          <ac:chgData name="Liang, Nade" userId="55147156-94af-4046-bb3f-a7f6b73a7ab7" providerId="ADAL" clId="{7275D7FD-1755-40A1-A679-D0DC20085B42}" dt="2023-11-07T04:06:34.500" v="690"/>
          <ac:spMkLst>
            <pc:docMk/>
            <pc:sldMk cId="4155638794" sldId="285"/>
            <ac:spMk id="9" creationId="{EA30BE8C-1306-B677-0403-E6947D6D20ED}"/>
          </ac:spMkLst>
        </pc:spChg>
        <pc:spChg chg="mod">
          <ac:chgData name="Liang, Nade" userId="55147156-94af-4046-bb3f-a7f6b73a7ab7" providerId="ADAL" clId="{7275D7FD-1755-40A1-A679-D0DC20085B42}" dt="2023-11-07T04:08:50.212" v="804" actId="20577"/>
          <ac:spMkLst>
            <pc:docMk/>
            <pc:sldMk cId="4155638794" sldId="285"/>
            <ac:spMk id="10" creationId="{FA78F17A-FDE1-D594-17A5-7359BA09323B}"/>
          </ac:spMkLst>
        </pc:spChg>
        <pc:grpChg chg="add mod">
          <ac:chgData name="Liang, Nade" userId="55147156-94af-4046-bb3f-a7f6b73a7ab7" providerId="ADAL" clId="{7275D7FD-1755-40A1-A679-D0DC20085B42}" dt="2023-11-07T04:07:34.339" v="782" actId="1036"/>
          <ac:grpSpMkLst>
            <pc:docMk/>
            <pc:sldMk cId="4155638794" sldId="285"/>
            <ac:grpSpMk id="4" creationId="{40614E56-F307-9A5F-5BDB-D509D88BECE1}"/>
          </ac:grpSpMkLst>
        </pc:grpChg>
        <pc:grpChg chg="add mod">
          <ac:chgData name="Liang, Nade" userId="55147156-94af-4046-bb3f-a7f6b73a7ab7" providerId="ADAL" clId="{7275D7FD-1755-40A1-A679-D0DC20085B42}" dt="2023-11-07T04:08:08.890" v="803" actId="1036"/>
          <ac:grpSpMkLst>
            <pc:docMk/>
            <pc:sldMk cId="4155638794" sldId="285"/>
            <ac:grpSpMk id="8" creationId="{57ED7451-D614-87C5-C541-B15F23572947}"/>
          </ac:grpSpMkLst>
        </pc:grpChg>
        <pc:picChg chg="add mod">
          <ac:chgData name="Liang, Nade" userId="55147156-94af-4046-bb3f-a7f6b73a7ab7" providerId="ADAL" clId="{7275D7FD-1755-40A1-A679-D0DC20085B42}" dt="2023-11-07T04:05:32.258" v="571" actId="1076"/>
          <ac:picMkLst>
            <pc:docMk/>
            <pc:sldMk cId="4155638794" sldId="285"/>
            <ac:picMk id="2" creationId="{45932D4B-20AA-32A2-D7A6-C8D3D1E1EF38}"/>
          </ac:picMkLst>
        </pc:picChg>
      </pc:sldChg>
      <pc:sldChg chg="addSp modSp new mod">
        <pc:chgData name="Liang, Nade" userId="55147156-94af-4046-bb3f-a7f6b73a7ab7" providerId="ADAL" clId="{7275D7FD-1755-40A1-A679-D0DC20085B42}" dt="2023-11-07T04:20:14.700" v="882" actId="1076"/>
        <pc:sldMkLst>
          <pc:docMk/>
          <pc:sldMk cId="2872805349" sldId="286"/>
        </pc:sldMkLst>
        <pc:spChg chg="add mod">
          <ac:chgData name="Liang, Nade" userId="55147156-94af-4046-bb3f-a7f6b73a7ab7" providerId="ADAL" clId="{7275D7FD-1755-40A1-A679-D0DC20085B42}" dt="2023-11-07T04:20:14.700" v="882" actId="1076"/>
          <ac:spMkLst>
            <pc:docMk/>
            <pc:sldMk cId="2872805349" sldId="286"/>
            <ac:spMk id="3" creationId="{A52E4305-57AE-F63F-ED72-8DC578B67AFB}"/>
          </ac:spMkLst>
        </pc:spChg>
        <pc:spChg chg="mod">
          <ac:chgData name="Liang, Nade" userId="55147156-94af-4046-bb3f-a7f6b73a7ab7" providerId="ADAL" clId="{7275D7FD-1755-40A1-A679-D0DC20085B42}" dt="2023-11-07T04:09:33.504" v="806"/>
          <ac:spMkLst>
            <pc:docMk/>
            <pc:sldMk cId="2872805349" sldId="286"/>
            <ac:spMk id="5" creationId="{0A95D2C1-53D5-1198-31AD-73E43B697A8E}"/>
          </ac:spMkLst>
        </pc:spChg>
        <pc:spChg chg="mod">
          <ac:chgData name="Liang, Nade" userId="55147156-94af-4046-bb3f-a7f6b73a7ab7" providerId="ADAL" clId="{7275D7FD-1755-40A1-A679-D0DC20085B42}" dt="2023-11-07T04:10:17.309" v="815" actId="20577"/>
          <ac:spMkLst>
            <pc:docMk/>
            <pc:sldMk cId="2872805349" sldId="286"/>
            <ac:spMk id="6" creationId="{AD25357E-0BDF-0F9F-E522-C7B577A48477}"/>
          </ac:spMkLst>
        </pc:spChg>
        <pc:spChg chg="mod">
          <ac:chgData name="Liang, Nade" userId="55147156-94af-4046-bb3f-a7f6b73a7ab7" providerId="ADAL" clId="{7275D7FD-1755-40A1-A679-D0DC20085B42}" dt="2023-11-07T04:09:51.090" v="807"/>
          <ac:spMkLst>
            <pc:docMk/>
            <pc:sldMk cId="2872805349" sldId="286"/>
            <ac:spMk id="8" creationId="{7DC33152-3852-D904-5770-954AA01075E1}"/>
          </ac:spMkLst>
        </pc:spChg>
        <pc:spChg chg="mod">
          <ac:chgData name="Liang, Nade" userId="55147156-94af-4046-bb3f-a7f6b73a7ab7" providerId="ADAL" clId="{7275D7FD-1755-40A1-A679-D0DC20085B42}" dt="2023-11-07T04:09:51.090" v="807"/>
          <ac:spMkLst>
            <pc:docMk/>
            <pc:sldMk cId="2872805349" sldId="286"/>
            <ac:spMk id="9" creationId="{86024F3F-ECBB-6CDB-FD60-38E4A54A772C}"/>
          </ac:spMkLst>
        </pc:spChg>
        <pc:spChg chg="add mod">
          <ac:chgData name="Liang, Nade" userId="55147156-94af-4046-bb3f-a7f6b73a7ab7" providerId="ADAL" clId="{7275D7FD-1755-40A1-A679-D0DC20085B42}" dt="2023-11-07T04:10:07.816" v="814" actId="1036"/>
          <ac:spMkLst>
            <pc:docMk/>
            <pc:sldMk cId="2872805349" sldId="286"/>
            <ac:spMk id="10" creationId="{6D2C5151-075A-2E99-32FC-52671E1CCC46}"/>
          </ac:spMkLst>
        </pc:spChg>
        <pc:grpChg chg="add mod">
          <ac:chgData name="Liang, Nade" userId="55147156-94af-4046-bb3f-a7f6b73a7ab7" providerId="ADAL" clId="{7275D7FD-1755-40A1-A679-D0DC20085B42}" dt="2023-11-07T04:09:33.504" v="806"/>
          <ac:grpSpMkLst>
            <pc:docMk/>
            <pc:sldMk cId="2872805349" sldId="286"/>
            <ac:grpSpMk id="4" creationId="{DA7F4F36-728F-F54C-7CD5-1A3E1FF25101}"/>
          </ac:grpSpMkLst>
        </pc:grpChg>
        <pc:grpChg chg="add mod">
          <ac:chgData name="Liang, Nade" userId="55147156-94af-4046-bb3f-a7f6b73a7ab7" providerId="ADAL" clId="{7275D7FD-1755-40A1-A679-D0DC20085B42}" dt="2023-11-07T04:09:51.090" v="807"/>
          <ac:grpSpMkLst>
            <pc:docMk/>
            <pc:sldMk cId="2872805349" sldId="286"/>
            <ac:grpSpMk id="7" creationId="{D0382FF4-23CA-542F-8845-4C27CDB90263}"/>
          </ac:grpSpMkLst>
        </pc:grpChg>
        <pc:picChg chg="add">
          <ac:chgData name="Liang, Nade" userId="55147156-94af-4046-bb3f-a7f6b73a7ab7" providerId="ADAL" clId="{7275D7FD-1755-40A1-A679-D0DC20085B42}" dt="2023-11-06T20:10:16.319" v="227"/>
          <ac:picMkLst>
            <pc:docMk/>
            <pc:sldMk cId="2872805349" sldId="286"/>
            <ac:picMk id="2" creationId="{06DC9190-EA4A-3007-A0AB-65F07BB86B2F}"/>
          </ac:picMkLst>
        </pc:picChg>
      </pc:sldChg>
      <pc:sldChg chg="addSp modSp new mod">
        <pc:chgData name="Liang, Nade" userId="55147156-94af-4046-bb3f-a7f6b73a7ab7" providerId="ADAL" clId="{7275D7FD-1755-40A1-A679-D0DC20085B42}" dt="2023-11-06T20:29:28.034" v="239" actId="1076"/>
        <pc:sldMkLst>
          <pc:docMk/>
          <pc:sldMk cId="2188867529" sldId="287"/>
        </pc:sldMkLst>
        <pc:picChg chg="add mod">
          <ac:chgData name="Liang, Nade" userId="55147156-94af-4046-bb3f-a7f6b73a7ab7" providerId="ADAL" clId="{7275D7FD-1755-40A1-A679-D0DC20085B42}" dt="2023-11-06T20:21:21.024" v="232" actId="1076"/>
          <ac:picMkLst>
            <pc:docMk/>
            <pc:sldMk cId="2188867529" sldId="287"/>
            <ac:picMk id="3" creationId="{5FD64DA4-1BD6-10F7-A79B-AD00AECF6847}"/>
          </ac:picMkLst>
        </pc:picChg>
        <pc:picChg chg="add mod">
          <ac:chgData name="Liang, Nade" userId="55147156-94af-4046-bb3f-a7f6b73a7ab7" providerId="ADAL" clId="{7275D7FD-1755-40A1-A679-D0DC20085B42}" dt="2023-11-06T20:29:28.034" v="239" actId="1076"/>
          <ac:picMkLst>
            <pc:docMk/>
            <pc:sldMk cId="2188867529" sldId="287"/>
            <ac:picMk id="5" creationId="{73F05E5E-8F2C-F66B-4402-8F790A5F9BAC}"/>
          </ac:picMkLst>
        </pc:picChg>
      </pc:sldChg>
      <pc:sldChg chg="addSp modSp new mod">
        <pc:chgData name="Liang, Nade" userId="55147156-94af-4046-bb3f-a7f6b73a7ab7" providerId="ADAL" clId="{7275D7FD-1755-40A1-A679-D0DC20085B42}" dt="2023-11-07T04:01:19.533" v="463" actId="14100"/>
        <pc:sldMkLst>
          <pc:docMk/>
          <pc:sldMk cId="1420343069" sldId="288"/>
        </pc:sldMkLst>
        <pc:spChg chg="mod">
          <ac:chgData name="Liang, Nade" userId="55147156-94af-4046-bb3f-a7f6b73a7ab7" providerId="ADAL" clId="{7275D7FD-1755-40A1-A679-D0DC20085B42}" dt="2023-11-07T04:00:56.529" v="458"/>
          <ac:spMkLst>
            <pc:docMk/>
            <pc:sldMk cId="1420343069" sldId="288"/>
            <ac:spMk id="4" creationId="{F3067867-F165-0140-C72A-2946C8F9B68A}"/>
          </ac:spMkLst>
        </pc:spChg>
        <pc:spChg chg="mod">
          <ac:chgData name="Liang, Nade" userId="55147156-94af-4046-bb3f-a7f6b73a7ab7" providerId="ADAL" clId="{7275D7FD-1755-40A1-A679-D0DC20085B42}" dt="2023-11-07T04:00:56.529" v="458"/>
          <ac:spMkLst>
            <pc:docMk/>
            <pc:sldMk cId="1420343069" sldId="288"/>
            <ac:spMk id="5" creationId="{C089AC52-C20C-B64F-EB0D-201E831F2F35}"/>
          </ac:spMkLst>
        </pc:spChg>
        <pc:spChg chg="mod">
          <ac:chgData name="Liang, Nade" userId="55147156-94af-4046-bb3f-a7f6b73a7ab7" providerId="ADAL" clId="{7275D7FD-1755-40A1-A679-D0DC20085B42}" dt="2023-11-07T04:01:10.258" v="461"/>
          <ac:spMkLst>
            <pc:docMk/>
            <pc:sldMk cId="1420343069" sldId="288"/>
            <ac:spMk id="7" creationId="{119F4168-6037-E6CD-48C2-EC47113BECC6}"/>
          </ac:spMkLst>
        </pc:spChg>
        <pc:spChg chg="mod">
          <ac:chgData name="Liang, Nade" userId="55147156-94af-4046-bb3f-a7f6b73a7ab7" providerId="ADAL" clId="{7275D7FD-1755-40A1-A679-D0DC20085B42}" dt="2023-11-07T04:01:10.258" v="461"/>
          <ac:spMkLst>
            <pc:docMk/>
            <pc:sldMk cId="1420343069" sldId="288"/>
            <ac:spMk id="8" creationId="{282B2715-460C-5C71-81B8-1E13ED652B01}"/>
          </ac:spMkLst>
        </pc:spChg>
        <pc:grpChg chg="add mod">
          <ac:chgData name="Liang, Nade" userId="55147156-94af-4046-bb3f-a7f6b73a7ab7" providerId="ADAL" clId="{7275D7FD-1755-40A1-A679-D0DC20085B42}" dt="2023-11-07T04:01:08.388" v="460" actId="14100"/>
          <ac:grpSpMkLst>
            <pc:docMk/>
            <pc:sldMk cId="1420343069" sldId="288"/>
            <ac:grpSpMk id="2" creationId="{311D7BD7-F7E3-9DDB-A2F1-D1D3843537D3}"/>
          </ac:grpSpMkLst>
        </pc:grpChg>
        <pc:grpChg chg="add mod">
          <ac:chgData name="Liang, Nade" userId="55147156-94af-4046-bb3f-a7f6b73a7ab7" providerId="ADAL" clId="{7275D7FD-1755-40A1-A679-D0DC20085B42}" dt="2023-11-07T04:01:19.533" v="463" actId="14100"/>
          <ac:grpSpMkLst>
            <pc:docMk/>
            <pc:sldMk cId="1420343069" sldId="288"/>
            <ac:grpSpMk id="6" creationId="{1029F742-56CC-24F0-B1D9-966453111886}"/>
          </ac:grpSpMkLst>
        </pc:grpChg>
        <pc:graphicFrameChg chg="add mod">
          <ac:chgData name="Liang, Nade" userId="55147156-94af-4046-bb3f-a7f6b73a7ab7" providerId="ADAL" clId="{7275D7FD-1755-40A1-A679-D0DC20085B42}" dt="2023-11-06T20:25:25.371" v="236"/>
          <ac:graphicFrameMkLst>
            <pc:docMk/>
            <pc:sldMk cId="1420343069" sldId="288"/>
            <ac:graphicFrameMk id="2" creationId="{00F83A6F-DA08-2C38-0701-56430B8A7FE9}"/>
          </ac:graphicFrameMkLst>
        </pc:graphicFrameChg>
        <pc:picChg chg="add">
          <ac:chgData name="Liang, Nade" userId="55147156-94af-4046-bb3f-a7f6b73a7ab7" providerId="ADAL" clId="{7275D7FD-1755-40A1-A679-D0DC20085B42}" dt="2023-11-06T20:25:26.619" v="237"/>
          <ac:picMkLst>
            <pc:docMk/>
            <pc:sldMk cId="1420343069" sldId="288"/>
            <ac:picMk id="3" creationId="{57C94DEF-5225-D862-CD99-8C3502BD3265}"/>
          </ac:picMkLst>
        </pc:picChg>
      </pc:sldChg>
      <pc:sldChg chg="addSp modSp new mod">
        <pc:chgData name="Liang, Nade" userId="55147156-94af-4046-bb3f-a7f6b73a7ab7" providerId="ADAL" clId="{7275D7FD-1755-40A1-A679-D0DC20085B42}" dt="2023-11-07T04:20:24.787" v="883" actId="1076"/>
        <pc:sldMkLst>
          <pc:docMk/>
          <pc:sldMk cId="3119614569" sldId="289"/>
        </pc:sldMkLst>
        <pc:spChg chg="add mod">
          <ac:chgData name="Liang, Nade" userId="55147156-94af-4046-bb3f-a7f6b73a7ab7" providerId="ADAL" clId="{7275D7FD-1755-40A1-A679-D0DC20085B42}" dt="2023-11-07T04:20:24.787" v="883" actId="1076"/>
          <ac:spMkLst>
            <pc:docMk/>
            <pc:sldMk cId="3119614569" sldId="289"/>
            <ac:spMk id="3" creationId="{9D85425D-3BF7-6D3F-F861-4FC631909EFF}"/>
          </ac:spMkLst>
        </pc:spChg>
        <pc:picChg chg="add mod">
          <ac:chgData name="Liang, Nade" userId="55147156-94af-4046-bb3f-a7f6b73a7ab7" providerId="ADAL" clId="{7275D7FD-1755-40A1-A679-D0DC20085B42}" dt="2023-11-07T04:00:12.663" v="359" actId="1076"/>
          <ac:picMkLst>
            <pc:docMk/>
            <pc:sldMk cId="3119614569" sldId="289"/>
            <ac:picMk id="2" creationId="{9AB09BA4-C24C-54C8-1B78-46782095AFA6}"/>
          </ac:picMkLst>
        </pc:picChg>
      </pc:sldChg>
      <pc:sldChg chg="addSp modSp new mod">
        <pc:chgData name="Liang, Nade" userId="55147156-94af-4046-bb3f-a7f6b73a7ab7" providerId="ADAL" clId="{7275D7FD-1755-40A1-A679-D0DC20085B42}" dt="2023-11-07T07:05:04.664" v="1089" actId="14100"/>
        <pc:sldMkLst>
          <pc:docMk/>
          <pc:sldMk cId="960403156" sldId="290"/>
        </pc:sldMkLst>
        <pc:picChg chg="add mod">
          <ac:chgData name="Liang, Nade" userId="55147156-94af-4046-bb3f-a7f6b73a7ab7" providerId="ADAL" clId="{7275D7FD-1755-40A1-A679-D0DC20085B42}" dt="2023-11-07T07:04:53.248" v="1084" actId="1076"/>
          <ac:picMkLst>
            <pc:docMk/>
            <pc:sldMk cId="960403156" sldId="290"/>
            <ac:picMk id="3" creationId="{BFC12A41-4F64-8404-6C43-E02DFF88323E}"/>
          </ac:picMkLst>
        </pc:picChg>
        <pc:picChg chg="add mod">
          <ac:chgData name="Liang, Nade" userId="55147156-94af-4046-bb3f-a7f6b73a7ab7" providerId="ADAL" clId="{7275D7FD-1755-40A1-A679-D0DC20085B42}" dt="2023-11-07T07:05:04.664" v="1089" actId="14100"/>
          <ac:picMkLst>
            <pc:docMk/>
            <pc:sldMk cId="960403156" sldId="290"/>
            <ac:picMk id="4" creationId="{D11445F0-DBD5-7043-8A0C-3337A4618A2C}"/>
          </ac:picMkLst>
        </pc:picChg>
      </pc:sldChg>
      <pc:sldChg chg="addSp modSp new mod setBg modClrScheme chgLayout">
        <pc:chgData name="Liang, Nade" userId="55147156-94af-4046-bb3f-a7f6b73a7ab7" providerId="ADAL" clId="{7275D7FD-1755-40A1-A679-D0DC20085B42}" dt="2023-11-07T03:39:48.077" v="267" actId="26606"/>
        <pc:sldMkLst>
          <pc:docMk/>
          <pc:sldMk cId="3149635245" sldId="292"/>
        </pc:sldMkLst>
        <pc:spChg chg="add mod">
          <ac:chgData name="Liang, Nade" userId="55147156-94af-4046-bb3f-a7f6b73a7ab7" providerId="ADAL" clId="{7275D7FD-1755-40A1-A679-D0DC20085B42}" dt="2023-11-07T03:39:48.077" v="267" actId="26606"/>
          <ac:spMkLst>
            <pc:docMk/>
            <pc:sldMk cId="3149635245" sldId="292"/>
            <ac:spMk id="2" creationId="{A56CECC3-8729-82F9-FE60-B79BCCC7D21A}"/>
          </ac:spMkLst>
        </pc:spChg>
        <pc:spChg chg="add mod">
          <ac:chgData name="Liang, Nade" userId="55147156-94af-4046-bb3f-a7f6b73a7ab7" providerId="ADAL" clId="{7275D7FD-1755-40A1-A679-D0DC20085B42}" dt="2023-11-07T03:39:48.077" v="267" actId="26606"/>
          <ac:spMkLst>
            <pc:docMk/>
            <pc:sldMk cId="3149635245" sldId="292"/>
            <ac:spMk id="3" creationId="{72A0C62C-D495-1001-B04D-D3627AE25D72}"/>
          </ac:spMkLst>
        </pc:spChg>
        <pc:spChg chg="add">
          <ac:chgData name="Liang, Nade" userId="55147156-94af-4046-bb3f-a7f6b73a7ab7" providerId="ADAL" clId="{7275D7FD-1755-40A1-A679-D0DC20085B42}" dt="2023-11-07T03:39:48.077" v="267" actId="26606"/>
          <ac:spMkLst>
            <pc:docMk/>
            <pc:sldMk cId="3149635245" sldId="292"/>
            <ac:spMk id="9" creationId="{6F828D28-8E09-41CC-8229-3070B5467A96}"/>
          </ac:spMkLst>
        </pc:spChg>
        <pc:spChg chg="add">
          <ac:chgData name="Liang, Nade" userId="55147156-94af-4046-bb3f-a7f6b73a7ab7" providerId="ADAL" clId="{7275D7FD-1755-40A1-A679-D0DC20085B42}" dt="2023-11-07T03:39:48.077" v="267" actId="26606"/>
          <ac:spMkLst>
            <pc:docMk/>
            <pc:sldMk cId="3149635245" sldId="292"/>
            <ac:spMk id="11" creationId="{D5B012D8-7F27-4758-9AC6-C889B154BD73}"/>
          </ac:spMkLst>
        </pc:spChg>
        <pc:spChg chg="add">
          <ac:chgData name="Liang, Nade" userId="55147156-94af-4046-bb3f-a7f6b73a7ab7" providerId="ADAL" clId="{7275D7FD-1755-40A1-A679-D0DC20085B42}" dt="2023-11-07T03:39:48.077" v="267" actId="26606"/>
          <ac:spMkLst>
            <pc:docMk/>
            <pc:sldMk cId="3149635245" sldId="292"/>
            <ac:spMk id="13" creationId="{4063B759-00FC-46D1-9898-8E8625268FAF}"/>
          </ac:spMkLst>
        </pc:spChg>
        <pc:picChg chg="add">
          <ac:chgData name="Liang, Nade" userId="55147156-94af-4046-bb3f-a7f6b73a7ab7" providerId="ADAL" clId="{7275D7FD-1755-40A1-A679-D0DC20085B42}" dt="2023-11-07T03:39:48.077" v="267" actId="26606"/>
          <ac:picMkLst>
            <pc:docMk/>
            <pc:sldMk cId="3149635245" sldId="292"/>
            <ac:picMk id="5" creationId="{9773E56F-A438-3A21-5C60-1A5AB2216259}"/>
          </ac:picMkLst>
        </pc:picChg>
      </pc:sldChg>
      <pc:sldChg chg="addSp delSp modSp new mod modClrScheme chgLayout">
        <pc:chgData name="Liang, Nade" userId="55147156-94af-4046-bb3f-a7f6b73a7ab7" providerId="ADAL" clId="{7275D7FD-1755-40A1-A679-D0DC20085B42}" dt="2023-11-07T03:42:14.699" v="275" actId="1076"/>
        <pc:sldMkLst>
          <pc:docMk/>
          <pc:sldMk cId="1880088616" sldId="293"/>
        </pc:sldMkLst>
        <pc:spChg chg="del">
          <ac:chgData name="Liang, Nade" userId="55147156-94af-4046-bb3f-a7f6b73a7ab7" providerId="ADAL" clId="{7275D7FD-1755-40A1-A679-D0DC20085B42}" dt="2023-11-07T03:40:56.824" v="269" actId="700"/>
          <ac:spMkLst>
            <pc:docMk/>
            <pc:sldMk cId="1880088616" sldId="293"/>
            <ac:spMk id="2" creationId="{EE324CF0-D8CA-390D-B303-30C1E53A1C14}"/>
          </ac:spMkLst>
        </pc:spChg>
        <pc:spChg chg="del">
          <ac:chgData name="Liang, Nade" userId="55147156-94af-4046-bb3f-a7f6b73a7ab7" providerId="ADAL" clId="{7275D7FD-1755-40A1-A679-D0DC20085B42}" dt="2023-11-07T03:40:56.824" v="269" actId="700"/>
          <ac:spMkLst>
            <pc:docMk/>
            <pc:sldMk cId="1880088616" sldId="293"/>
            <ac:spMk id="3" creationId="{1B5F9ADF-884F-6E83-9107-6B600E8F17A4}"/>
          </ac:spMkLst>
        </pc:spChg>
        <pc:picChg chg="add mod">
          <ac:chgData name="Liang, Nade" userId="55147156-94af-4046-bb3f-a7f6b73a7ab7" providerId="ADAL" clId="{7275D7FD-1755-40A1-A679-D0DC20085B42}" dt="2023-11-07T03:41:15.768" v="271" actId="1076"/>
          <ac:picMkLst>
            <pc:docMk/>
            <pc:sldMk cId="1880088616" sldId="293"/>
            <ac:picMk id="5" creationId="{C50210F2-EF70-F0F4-7E61-189837BF3F99}"/>
          </ac:picMkLst>
        </pc:picChg>
        <pc:picChg chg="add mod">
          <ac:chgData name="Liang, Nade" userId="55147156-94af-4046-bb3f-a7f6b73a7ab7" providerId="ADAL" clId="{7275D7FD-1755-40A1-A679-D0DC20085B42}" dt="2023-11-07T03:41:47.107" v="273" actId="1076"/>
          <ac:picMkLst>
            <pc:docMk/>
            <pc:sldMk cId="1880088616" sldId="293"/>
            <ac:picMk id="7" creationId="{12B3BF0F-935F-FAB7-C23F-880AEFA276D7}"/>
          </ac:picMkLst>
        </pc:picChg>
        <pc:picChg chg="add mod">
          <ac:chgData name="Liang, Nade" userId="55147156-94af-4046-bb3f-a7f6b73a7ab7" providerId="ADAL" clId="{7275D7FD-1755-40A1-A679-D0DC20085B42}" dt="2023-11-07T03:42:14.699" v="275" actId="1076"/>
          <ac:picMkLst>
            <pc:docMk/>
            <pc:sldMk cId="1880088616" sldId="293"/>
            <ac:picMk id="9" creationId="{7C3777E4-562A-4495-58CD-2D442757FD1B}"/>
          </ac:picMkLst>
        </pc:picChg>
      </pc:sldChg>
      <pc:sldChg chg="addSp delSp modSp new mod">
        <pc:chgData name="Liang, Nade" userId="55147156-94af-4046-bb3f-a7f6b73a7ab7" providerId="ADAL" clId="{7275D7FD-1755-40A1-A679-D0DC20085B42}" dt="2023-11-07T03:59:11.269" v="356" actId="1076"/>
        <pc:sldMkLst>
          <pc:docMk/>
          <pc:sldMk cId="511881741" sldId="294"/>
        </pc:sldMkLst>
        <pc:spChg chg="mod">
          <ac:chgData name="Liang, Nade" userId="55147156-94af-4046-bb3f-a7f6b73a7ab7" providerId="ADAL" clId="{7275D7FD-1755-40A1-A679-D0DC20085B42}" dt="2023-11-07T03:57:42.313" v="319"/>
          <ac:spMkLst>
            <pc:docMk/>
            <pc:sldMk cId="511881741" sldId="294"/>
            <ac:spMk id="4" creationId="{C3BA1C6B-967C-8073-F231-B6454F76D917}"/>
          </ac:spMkLst>
        </pc:spChg>
        <pc:spChg chg="mod">
          <ac:chgData name="Liang, Nade" userId="55147156-94af-4046-bb3f-a7f6b73a7ab7" providerId="ADAL" clId="{7275D7FD-1755-40A1-A679-D0DC20085B42}" dt="2023-11-07T03:57:42.313" v="319"/>
          <ac:spMkLst>
            <pc:docMk/>
            <pc:sldMk cId="511881741" sldId="294"/>
            <ac:spMk id="5" creationId="{3295FED9-E7FF-4002-C6D0-0D51D48245F0}"/>
          </ac:spMkLst>
        </pc:spChg>
        <pc:spChg chg="mod">
          <ac:chgData name="Liang, Nade" userId="55147156-94af-4046-bb3f-a7f6b73a7ab7" providerId="ADAL" clId="{7275D7FD-1755-40A1-A679-D0DC20085B42}" dt="2023-11-07T03:57:52.221" v="330"/>
          <ac:spMkLst>
            <pc:docMk/>
            <pc:sldMk cId="511881741" sldId="294"/>
            <ac:spMk id="7" creationId="{DECD6189-10AB-513C-4A11-A85839C9C2E6}"/>
          </ac:spMkLst>
        </pc:spChg>
        <pc:spChg chg="mod">
          <ac:chgData name="Liang, Nade" userId="55147156-94af-4046-bb3f-a7f6b73a7ab7" providerId="ADAL" clId="{7275D7FD-1755-40A1-A679-D0DC20085B42}" dt="2023-11-07T03:57:52.221" v="330"/>
          <ac:spMkLst>
            <pc:docMk/>
            <pc:sldMk cId="511881741" sldId="294"/>
            <ac:spMk id="8" creationId="{A8D1A602-8565-5535-D97D-216FBFA9258E}"/>
          </ac:spMkLst>
        </pc:spChg>
        <pc:spChg chg="mod">
          <ac:chgData name="Liang, Nade" userId="55147156-94af-4046-bb3f-a7f6b73a7ab7" providerId="ADAL" clId="{7275D7FD-1755-40A1-A679-D0DC20085B42}" dt="2023-11-07T03:57:59.670" v="334"/>
          <ac:spMkLst>
            <pc:docMk/>
            <pc:sldMk cId="511881741" sldId="294"/>
            <ac:spMk id="10" creationId="{5323ED9D-A9C5-C7DD-36B2-EE65771B4EF0}"/>
          </ac:spMkLst>
        </pc:spChg>
        <pc:spChg chg="mod">
          <ac:chgData name="Liang, Nade" userId="55147156-94af-4046-bb3f-a7f6b73a7ab7" providerId="ADAL" clId="{7275D7FD-1755-40A1-A679-D0DC20085B42}" dt="2023-11-07T03:57:59.670" v="334"/>
          <ac:spMkLst>
            <pc:docMk/>
            <pc:sldMk cId="511881741" sldId="294"/>
            <ac:spMk id="11" creationId="{92B3275A-0623-361E-8AD4-B0F5E3A1ECF9}"/>
          </ac:spMkLst>
        </pc:spChg>
        <pc:grpChg chg="add mod">
          <ac:chgData name="Liang, Nade" userId="55147156-94af-4046-bb3f-a7f6b73a7ab7" providerId="ADAL" clId="{7275D7FD-1755-40A1-A679-D0DC20085B42}" dt="2023-11-07T03:59:01.258" v="355" actId="1035"/>
          <ac:grpSpMkLst>
            <pc:docMk/>
            <pc:sldMk cId="511881741" sldId="294"/>
            <ac:grpSpMk id="3" creationId="{293A50F4-B41A-307A-3FAC-CE7F00A1D625}"/>
          </ac:grpSpMkLst>
        </pc:grpChg>
        <pc:grpChg chg="add del mod">
          <ac:chgData name="Liang, Nade" userId="55147156-94af-4046-bb3f-a7f6b73a7ab7" providerId="ADAL" clId="{7275D7FD-1755-40A1-A679-D0DC20085B42}" dt="2023-11-07T03:57:57.820" v="333"/>
          <ac:grpSpMkLst>
            <pc:docMk/>
            <pc:sldMk cId="511881741" sldId="294"/>
            <ac:grpSpMk id="6" creationId="{BF1E22D5-85AE-BE1D-0F8F-00440884694F}"/>
          </ac:grpSpMkLst>
        </pc:grpChg>
        <pc:grpChg chg="add mod">
          <ac:chgData name="Liang, Nade" userId="55147156-94af-4046-bb3f-a7f6b73a7ab7" providerId="ADAL" clId="{7275D7FD-1755-40A1-A679-D0DC20085B42}" dt="2023-11-07T03:58:13.492" v="343" actId="1035"/>
          <ac:grpSpMkLst>
            <pc:docMk/>
            <pc:sldMk cId="511881741" sldId="294"/>
            <ac:grpSpMk id="9" creationId="{7F14AB15-EC7B-2F63-E82B-0E80AD63AFD6}"/>
          </ac:grpSpMkLst>
        </pc:grpChg>
        <pc:picChg chg="add mod modCrop">
          <ac:chgData name="Liang, Nade" userId="55147156-94af-4046-bb3f-a7f6b73a7ab7" providerId="ADAL" clId="{7275D7FD-1755-40A1-A679-D0DC20085B42}" dt="2023-11-07T03:58:52.524" v="347" actId="732"/>
          <ac:picMkLst>
            <pc:docMk/>
            <pc:sldMk cId="511881741" sldId="294"/>
            <ac:picMk id="2" creationId="{537C8528-1371-69D6-BE49-600372C0B8F3}"/>
          </ac:picMkLst>
        </pc:picChg>
        <pc:picChg chg="add mod modCrop">
          <ac:chgData name="Liang, Nade" userId="55147156-94af-4046-bb3f-a7f6b73a7ab7" providerId="ADAL" clId="{7275D7FD-1755-40A1-A679-D0DC20085B42}" dt="2023-11-07T03:59:11.269" v="356" actId="1076"/>
          <ac:picMkLst>
            <pc:docMk/>
            <pc:sldMk cId="511881741" sldId="294"/>
            <ac:picMk id="12" creationId="{C4894B73-8C4F-64CA-A51C-DDD56286434A}"/>
          </ac:picMkLst>
        </pc:picChg>
      </pc:sldChg>
      <pc:sldChg chg="addSp modSp new mod">
        <pc:chgData name="Liang, Nade" userId="55147156-94af-4046-bb3f-a7f6b73a7ab7" providerId="ADAL" clId="{7275D7FD-1755-40A1-A679-D0DC20085B42}" dt="2023-11-07T03:57:16.544" v="318" actId="14100"/>
        <pc:sldMkLst>
          <pc:docMk/>
          <pc:sldMk cId="4614410" sldId="295"/>
        </pc:sldMkLst>
        <pc:spChg chg="mod">
          <ac:chgData name="Liang, Nade" userId="55147156-94af-4046-bb3f-a7f6b73a7ab7" providerId="ADAL" clId="{7275D7FD-1755-40A1-A679-D0DC20085B42}" dt="2023-11-07T03:56:46.417" v="299"/>
          <ac:spMkLst>
            <pc:docMk/>
            <pc:sldMk cId="4614410" sldId="295"/>
            <ac:spMk id="4" creationId="{105AE1AA-540C-CABA-562C-355F73026FE4}"/>
          </ac:spMkLst>
        </pc:spChg>
        <pc:spChg chg="mod">
          <ac:chgData name="Liang, Nade" userId="55147156-94af-4046-bb3f-a7f6b73a7ab7" providerId="ADAL" clId="{7275D7FD-1755-40A1-A679-D0DC20085B42}" dt="2023-11-07T03:56:46.417" v="299"/>
          <ac:spMkLst>
            <pc:docMk/>
            <pc:sldMk cId="4614410" sldId="295"/>
            <ac:spMk id="5" creationId="{C23B47CE-E351-8D4C-41DA-83A409E94018}"/>
          </ac:spMkLst>
        </pc:spChg>
        <pc:spChg chg="mod">
          <ac:chgData name="Liang, Nade" userId="55147156-94af-4046-bb3f-a7f6b73a7ab7" providerId="ADAL" clId="{7275D7FD-1755-40A1-A679-D0DC20085B42}" dt="2023-11-07T03:57:08.607" v="316"/>
          <ac:spMkLst>
            <pc:docMk/>
            <pc:sldMk cId="4614410" sldId="295"/>
            <ac:spMk id="7" creationId="{2161CCEC-CB7B-E00F-ADA3-9A6299643EDC}"/>
          </ac:spMkLst>
        </pc:spChg>
        <pc:spChg chg="mod">
          <ac:chgData name="Liang, Nade" userId="55147156-94af-4046-bb3f-a7f6b73a7ab7" providerId="ADAL" clId="{7275D7FD-1755-40A1-A679-D0DC20085B42}" dt="2023-11-07T03:57:08.607" v="316"/>
          <ac:spMkLst>
            <pc:docMk/>
            <pc:sldMk cId="4614410" sldId="295"/>
            <ac:spMk id="8" creationId="{F6204DFE-FFA5-DE93-EDA4-3A9A8F36D222}"/>
          </ac:spMkLst>
        </pc:spChg>
        <pc:grpChg chg="add mod">
          <ac:chgData name="Liang, Nade" userId="55147156-94af-4046-bb3f-a7f6b73a7ab7" providerId="ADAL" clId="{7275D7FD-1755-40A1-A679-D0DC20085B42}" dt="2023-11-07T03:56:54.024" v="315" actId="1037"/>
          <ac:grpSpMkLst>
            <pc:docMk/>
            <pc:sldMk cId="4614410" sldId="295"/>
            <ac:grpSpMk id="3" creationId="{FD6FD4E1-0BE1-DC76-87F0-5B506F336D37}"/>
          </ac:grpSpMkLst>
        </pc:grpChg>
        <pc:grpChg chg="add mod">
          <ac:chgData name="Liang, Nade" userId="55147156-94af-4046-bb3f-a7f6b73a7ab7" providerId="ADAL" clId="{7275D7FD-1755-40A1-A679-D0DC20085B42}" dt="2023-11-07T03:57:16.544" v="318" actId="14100"/>
          <ac:grpSpMkLst>
            <pc:docMk/>
            <pc:sldMk cId="4614410" sldId="295"/>
            <ac:grpSpMk id="6" creationId="{43D4DEB4-096A-3AA2-ED0C-F01352BE1041}"/>
          </ac:grpSpMkLst>
        </pc:grpChg>
        <pc:picChg chg="add mod">
          <ac:chgData name="Liang, Nade" userId="55147156-94af-4046-bb3f-a7f6b73a7ab7" providerId="ADAL" clId="{7275D7FD-1755-40A1-A679-D0DC20085B42}" dt="2023-11-07T03:56:50.274" v="301" actId="1076"/>
          <ac:picMkLst>
            <pc:docMk/>
            <pc:sldMk cId="4614410" sldId="295"/>
            <ac:picMk id="2" creationId="{AED56E76-0A00-2F2B-081D-7AF9E3BC22C6}"/>
          </ac:picMkLst>
        </pc:picChg>
      </pc:sldChg>
      <pc:sldChg chg="addSp new">
        <pc:chgData name="Liang, Nade" userId="55147156-94af-4046-bb3f-a7f6b73a7ab7" providerId="ADAL" clId="{7275D7FD-1755-40A1-A679-D0DC20085B42}" dt="2023-11-07T03:51:17.546" v="281"/>
        <pc:sldMkLst>
          <pc:docMk/>
          <pc:sldMk cId="912428281" sldId="296"/>
        </pc:sldMkLst>
        <pc:picChg chg="add">
          <ac:chgData name="Liang, Nade" userId="55147156-94af-4046-bb3f-a7f6b73a7ab7" providerId="ADAL" clId="{7275D7FD-1755-40A1-A679-D0DC20085B42}" dt="2023-11-07T03:51:17.546" v="281"/>
          <ac:picMkLst>
            <pc:docMk/>
            <pc:sldMk cId="912428281" sldId="296"/>
            <ac:picMk id="2" creationId="{5B0AC06C-55DA-E3CA-28B2-DD4DD83A53CF}"/>
          </ac:picMkLst>
        </pc:picChg>
      </pc:sldChg>
      <pc:sldChg chg="addSp delSp modSp new mod">
        <pc:chgData name="Liang, Nade" userId="55147156-94af-4046-bb3f-a7f6b73a7ab7" providerId="ADAL" clId="{7275D7FD-1755-40A1-A679-D0DC20085B42}" dt="2023-11-07T03:56:26.941" v="298" actId="164"/>
        <pc:sldMkLst>
          <pc:docMk/>
          <pc:sldMk cId="3405098599" sldId="297"/>
        </pc:sldMkLst>
        <pc:spChg chg="add mod">
          <ac:chgData name="Liang, Nade" userId="55147156-94af-4046-bb3f-a7f6b73a7ab7" providerId="ADAL" clId="{7275D7FD-1755-40A1-A679-D0DC20085B42}" dt="2023-11-07T03:56:26.941" v="298" actId="164"/>
          <ac:spMkLst>
            <pc:docMk/>
            <pc:sldMk cId="3405098599" sldId="297"/>
            <ac:spMk id="3" creationId="{F21745A5-5161-F85F-1B30-922C007B4C6D}"/>
          </ac:spMkLst>
        </pc:spChg>
        <pc:spChg chg="add del mod">
          <ac:chgData name="Liang, Nade" userId="55147156-94af-4046-bb3f-a7f6b73a7ab7" providerId="ADAL" clId="{7275D7FD-1755-40A1-A679-D0DC20085B42}" dt="2023-11-07T03:55:53.035" v="294"/>
          <ac:spMkLst>
            <pc:docMk/>
            <pc:sldMk cId="3405098599" sldId="297"/>
            <ac:spMk id="4" creationId="{E19D35B0-C58C-FD87-4519-96C5E2F33922}"/>
          </ac:spMkLst>
        </pc:spChg>
        <pc:spChg chg="add mod">
          <ac:chgData name="Liang, Nade" userId="55147156-94af-4046-bb3f-a7f6b73a7ab7" providerId="ADAL" clId="{7275D7FD-1755-40A1-A679-D0DC20085B42}" dt="2023-11-07T03:56:26.941" v="298" actId="164"/>
          <ac:spMkLst>
            <pc:docMk/>
            <pc:sldMk cId="3405098599" sldId="297"/>
            <ac:spMk id="5" creationId="{FDD31C24-B3FB-3AFD-6ED4-9E5FA8AB6763}"/>
          </ac:spMkLst>
        </pc:spChg>
        <pc:grpChg chg="add mod">
          <ac:chgData name="Liang, Nade" userId="55147156-94af-4046-bb3f-a7f6b73a7ab7" providerId="ADAL" clId="{7275D7FD-1755-40A1-A679-D0DC20085B42}" dt="2023-11-07T03:56:26.941" v="298" actId="164"/>
          <ac:grpSpMkLst>
            <pc:docMk/>
            <pc:sldMk cId="3405098599" sldId="297"/>
            <ac:grpSpMk id="6" creationId="{CBB2FEF3-0B36-5C3D-7FC6-99B0FE5FE5FB}"/>
          </ac:grpSpMkLst>
        </pc:grpChg>
        <pc:picChg chg="add mod">
          <ac:chgData name="Liang, Nade" userId="55147156-94af-4046-bb3f-a7f6b73a7ab7" providerId="ADAL" clId="{7275D7FD-1755-40A1-A679-D0DC20085B42}" dt="2023-11-07T03:55:50.846" v="292" actId="1076"/>
          <ac:picMkLst>
            <pc:docMk/>
            <pc:sldMk cId="3405098599" sldId="297"/>
            <ac:picMk id="2" creationId="{74364420-5DD7-65EC-DD72-8884265F44C7}"/>
          </ac:picMkLst>
        </pc:picChg>
      </pc:sldChg>
      <pc:sldChg chg="addSp new mod">
        <pc:chgData name="Liang, Nade" userId="55147156-94af-4046-bb3f-a7f6b73a7ab7" providerId="ADAL" clId="{7275D7FD-1755-40A1-A679-D0DC20085B42}" dt="2023-11-07T06:42:59.180" v="1060" actId="22"/>
        <pc:sldMkLst>
          <pc:docMk/>
          <pc:sldMk cId="3645189183" sldId="298"/>
        </pc:sldMkLst>
        <pc:picChg chg="add">
          <ac:chgData name="Liang, Nade" userId="55147156-94af-4046-bb3f-a7f6b73a7ab7" providerId="ADAL" clId="{7275D7FD-1755-40A1-A679-D0DC20085B42}" dt="2023-11-07T06:42:59.180" v="1060" actId="22"/>
          <ac:picMkLst>
            <pc:docMk/>
            <pc:sldMk cId="3645189183" sldId="298"/>
            <ac:picMk id="3" creationId="{7CE5FCB9-E9BD-8188-DF52-44C7FD33869F}"/>
          </ac:picMkLst>
        </pc:picChg>
      </pc:sldChg>
      <pc:sldChg chg="addSp modSp new mod">
        <pc:chgData name="Liang, Nade" userId="55147156-94af-4046-bb3f-a7f6b73a7ab7" providerId="ADAL" clId="{7275D7FD-1755-40A1-A679-D0DC20085B42}" dt="2023-11-07T06:53:15.488" v="1069" actId="1076"/>
        <pc:sldMkLst>
          <pc:docMk/>
          <pc:sldMk cId="3520314489" sldId="299"/>
        </pc:sldMkLst>
        <pc:picChg chg="add mod">
          <ac:chgData name="Liang, Nade" userId="55147156-94af-4046-bb3f-a7f6b73a7ab7" providerId="ADAL" clId="{7275D7FD-1755-40A1-A679-D0DC20085B42}" dt="2023-11-07T06:53:05.420" v="1065" actId="1076"/>
          <ac:picMkLst>
            <pc:docMk/>
            <pc:sldMk cId="3520314489" sldId="299"/>
            <ac:picMk id="3" creationId="{5D31EC3A-9073-B42F-DC1B-6E99B21107E9}"/>
          </ac:picMkLst>
        </pc:picChg>
        <pc:picChg chg="add mod">
          <ac:chgData name="Liang, Nade" userId="55147156-94af-4046-bb3f-a7f6b73a7ab7" providerId="ADAL" clId="{7275D7FD-1755-40A1-A679-D0DC20085B42}" dt="2023-11-07T06:53:15.488" v="1069" actId="1076"/>
          <ac:picMkLst>
            <pc:docMk/>
            <pc:sldMk cId="3520314489" sldId="299"/>
            <ac:picMk id="4" creationId="{E8A97D90-C865-9567-D888-CB63B1A77C19}"/>
          </ac:picMkLst>
        </pc:picChg>
      </pc:sldChg>
      <pc:sldChg chg="addSp modSp new mod">
        <pc:chgData name="Liang, Nade" userId="55147156-94af-4046-bb3f-a7f6b73a7ab7" providerId="ADAL" clId="{7275D7FD-1755-40A1-A679-D0DC20085B42}" dt="2023-11-07T06:57:17.076" v="1074" actId="1076"/>
        <pc:sldMkLst>
          <pc:docMk/>
          <pc:sldMk cId="3504859426" sldId="300"/>
        </pc:sldMkLst>
        <pc:picChg chg="add mod">
          <ac:chgData name="Liang, Nade" userId="55147156-94af-4046-bb3f-a7f6b73a7ab7" providerId="ADAL" clId="{7275D7FD-1755-40A1-A679-D0DC20085B42}" dt="2023-11-07T06:55:38.833" v="1072" actId="1076"/>
          <ac:picMkLst>
            <pc:docMk/>
            <pc:sldMk cId="3504859426" sldId="300"/>
            <ac:picMk id="3" creationId="{3CE12724-B787-B6E3-FC78-8A8AB11BF574}"/>
          </ac:picMkLst>
        </pc:picChg>
        <pc:picChg chg="add mod">
          <ac:chgData name="Liang, Nade" userId="55147156-94af-4046-bb3f-a7f6b73a7ab7" providerId="ADAL" clId="{7275D7FD-1755-40A1-A679-D0DC20085B42}" dt="2023-11-07T06:57:17.076" v="1074" actId="1076"/>
          <ac:picMkLst>
            <pc:docMk/>
            <pc:sldMk cId="3504859426" sldId="300"/>
            <ac:picMk id="5" creationId="{FB561C64-7DD2-361E-6DDA-1808F818A868}"/>
          </ac:picMkLst>
        </pc:picChg>
      </pc:sldChg>
      <pc:sldChg chg="addSp delSp modSp new del mod">
        <pc:chgData name="Liang, Nade" userId="55147156-94af-4046-bb3f-a7f6b73a7ab7" providerId="ADAL" clId="{7275D7FD-1755-40A1-A679-D0DC20085B42}" dt="2023-11-07T07:04:50.865" v="1083" actId="47"/>
        <pc:sldMkLst>
          <pc:docMk/>
          <pc:sldMk cId="889760252" sldId="301"/>
        </pc:sldMkLst>
        <pc:picChg chg="add del mod">
          <ac:chgData name="Liang, Nade" userId="55147156-94af-4046-bb3f-a7f6b73a7ab7" providerId="ADAL" clId="{7275D7FD-1755-40A1-A679-D0DC20085B42}" dt="2023-11-07T07:04:30.887" v="1079" actId="21"/>
          <ac:picMkLst>
            <pc:docMk/>
            <pc:sldMk cId="889760252" sldId="301"/>
            <ac:picMk id="3" creationId="{94A30B4A-65F8-4047-8B1F-E370C3AFC1BC}"/>
          </ac:picMkLst>
        </pc:picChg>
      </pc:sldChg>
      <pc:sldChg chg="addSp delSp modSp new mod">
        <pc:chgData name="Liang, Nade" userId="55147156-94af-4046-bb3f-a7f6b73a7ab7" providerId="ADAL" clId="{7275D7FD-1755-40A1-A679-D0DC20085B42}" dt="2023-11-07T18:35:10.073" v="1119" actId="14100"/>
        <pc:sldMkLst>
          <pc:docMk/>
          <pc:sldMk cId="1884952633" sldId="301"/>
        </pc:sldMkLst>
        <pc:spChg chg="add mod">
          <ac:chgData name="Liang, Nade" userId="55147156-94af-4046-bb3f-a7f6b73a7ab7" providerId="ADAL" clId="{7275D7FD-1755-40A1-A679-D0DC20085B42}" dt="2023-11-07T18:30:44.436" v="1095" actId="1582"/>
          <ac:spMkLst>
            <pc:docMk/>
            <pc:sldMk cId="1884952633" sldId="301"/>
            <ac:spMk id="4" creationId="{ADAC3D35-5726-0A4A-B3DD-58B29DDB471A}"/>
          </ac:spMkLst>
        </pc:spChg>
        <pc:spChg chg="add mod">
          <ac:chgData name="Liang, Nade" userId="55147156-94af-4046-bb3f-a7f6b73a7ab7" providerId="ADAL" clId="{7275D7FD-1755-40A1-A679-D0DC20085B42}" dt="2023-11-07T18:35:10.073" v="1119" actId="14100"/>
          <ac:spMkLst>
            <pc:docMk/>
            <pc:sldMk cId="1884952633" sldId="301"/>
            <ac:spMk id="7" creationId="{8067856A-E6C1-30B4-95F9-7A41E2D3411C}"/>
          </ac:spMkLst>
        </pc:spChg>
        <pc:spChg chg="add mod">
          <ac:chgData name="Liang, Nade" userId="55147156-94af-4046-bb3f-a7f6b73a7ab7" providerId="ADAL" clId="{7275D7FD-1755-40A1-A679-D0DC20085B42}" dt="2023-11-07T18:33:45.200" v="1110" actId="20577"/>
          <ac:spMkLst>
            <pc:docMk/>
            <pc:sldMk cId="1884952633" sldId="301"/>
            <ac:spMk id="8" creationId="{AA2DAEAF-D295-196C-45AB-572AC0992990}"/>
          </ac:spMkLst>
        </pc:spChg>
        <pc:picChg chg="add">
          <ac:chgData name="Liang, Nade" userId="55147156-94af-4046-bb3f-a7f6b73a7ab7" providerId="ADAL" clId="{7275D7FD-1755-40A1-A679-D0DC20085B42}" dt="2023-11-07T18:30:04.389" v="1091" actId="22"/>
          <ac:picMkLst>
            <pc:docMk/>
            <pc:sldMk cId="1884952633" sldId="301"/>
            <ac:picMk id="3" creationId="{0E27ABFA-A0BE-0280-B5FF-ED80C9114E88}"/>
          </ac:picMkLst>
        </pc:picChg>
        <pc:picChg chg="add del">
          <ac:chgData name="Liang, Nade" userId="55147156-94af-4046-bb3f-a7f6b73a7ab7" providerId="ADAL" clId="{7275D7FD-1755-40A1-A679-D0DC20085B42}" dt="2023-11-07T18:30:52.533" v="1097" actId="22"/>
          <ac:picMkLst>
            <pc:docMk/>
            <pc:sldMk cId="1884952633" sldId="301"/>
            <ac:picMk id="6" creationId="{E6EC59A2-4E49-2080-6114-B9D4A95029B0}"/>
          </ac:picMkLst>
        </pc:picChg>
      </pc:sldChg>
      <pc:sldChg chg="addSp delSp modSp new mod">
        <pc:chgData name="Liang, Nade" userId="55147156-94af-4046-bb3f-a7f6b73a7ab7" providerId="ADAL" clId="{7275D7FD-1755-40A1-A679-D0DC20085B42}" dt="2023-11-07T18:36:08.466" v="1130" actId="20577"/>
        <pc:sldMkLst>
          <pc:docMk/>
          <pc:sldMk cId="3604908953" sldId="302"/>
        </pc:sldMkLst>
        <pc:spChg chg="add mod">
          <ac:chgData name="Liang, Nade" userId="55147156-94af-4046-bb3f-a7f6b73a7ab7" providerId="ADAL" clId="{7275D7FD-1755-40A1-A679-D0DC20085B42}" dt="2023-11-07T18:35:31.088" v="1121" actId="1076"/>
          <ac:spMkLst>
            <pc:docMk/>
            <pc:sldMk cId="3604908953" sldId="302"/>
            <ac:spMk id="6" creationId="{A2833AC1-1863-E35B-F40D-25A7C91C1321}"/>
          </ac:spMkLst>
        </pc:spChg>
        <pc:spChg chg="add mod">
          <ac:chgData name="Liang, Nade" userId="55147156-94af-4046-bb3f-a7f6b73a7ab7" providerId="ADAL" clId="{7275D7FD-1755-40A1-A679-D0DC20085B42}" dt="2023-11-07T18:35:45.904" v="1124" actId="1076"/>
          <ac:spMkLst>
            <pc:docMk/>
            <pc:sldMk cId="3604908953" sldId="302"/>
            <ac:spMk id="7" creationId="{EC2412A9-B6AB-8268-6A58-84AC2AB088AC}"/>
          </ac:spMkLst>
        </pc:spChg>
        <pc:spChg chg="add mod">
          <ac:chgData name="Liang, Nade" userId="55147156-94af-4046-bb3f-a7f6b73a7ab7" providerId="ADAL" clId="{7275D7FD-1755-40A1-A679-D0DC20085B42}" dt="2023-11-07T18:36:08.466" v="1130" actId="20577"/>
          <ac:spMkLst>
            <pc:docMk/>
            <pc:sldMk cId="3604908953" sldId="302"/>
            <ac:spMk id="8" creationId="{108F31F9-FBD3-9403-7602-AC5E1FADAB29}"/>
          </ac:spMkLst>
        </pc:spChg>
        <pc:picChg chg="add del mod">
          <ac:chgData name="Liang, Nade" userId="55147156-94af-4046-bb3f-a7f6b73a7ab7" providerId="ADAL" clId="{7275D7FD-1755-40A1-A679-D0DC20085B42}" dt="2023-11-07T18:33:52.851" v="1115" actId="478"/>
          <ac:picMkLst>
            <pc:docMk/>
            <pc:sldMk cId="3604908953" sldId="302"/>
            <ac:picMk id="3" creationId="{726C3206-6386-2FFD-2B86-0A438C63D7CD}"/>
          </ac:picMkLst>
        </pc:picChg>
        <pc:picChg chg="add mod">
          <ac:chgData name="Liang, Nade" userId="55147156-94af-4046-bb3f-a7f6b73a7ab7" providerId="ADAL" clId="{7275D7FD-1755-40A1-A679-D0DC20085B42}" dt="2023-11-07T18:34:06.152" v="1118" actId="962"/>
          <ac:picMkLst>
            <pc:docMk/>
            <pc:sldMk cId="3604908953" sldId="302"/>
            <ac:picMk id="5" creationId="{2FF37E91-38CD-8296-684E-59C4B6C23685}"/>
          </ac:picMkLst>
        </pc:picChg>
      </pc:sldChg>
      <pc:sldChg chg="addSp modSp new mod">
        <pc:chgData name="Liang, Nade" userId="55147156-94af-4046-bb3f-a7f6b73a7ab7" providerId="ADAL" clId="{7275D7FD-1755-40A1-A679-D0DC20085B42}" dt="2023-11-07T18:37:53.417" v="1148" actId="20577"/>
        <pc:sldMkLst>
          <pc:docMk/>
          <pc:sldMk cId="2936289348" sldId="303"/>
        </pc:sldMkLst>
        <pc:spChg chg="add mod">
          <ac:chgData name="Liang, Nade" userId="55147156-94af-4046-bb3f-a7f6b73a7ab7" providerId="ADAL" clId="{7275D7FD-1755-40A1-A679-D0DC20085B42}" dt="2023-11-07T18:37:30.845" v="1135"/>
          <ac:spMkLst>
            <pc:docMk/>
            <pc:sldMk cId="2936289348" sldId="303"/>
            <ac:spMk id="4" creationId="{0148F1A4-A6B4-E563-635C-DDB8B5C35CE3}"/>
          </ac:spMkLst>
        </pc:spChg>
        <pc:spChg chg="add mod">
          <ac:chgData name="Liang, Nade" userId="55147156-94af-4046-bb3f-a7f6b73a7ab7" providerId="ADAL" clId="{7275D7FD-1755-40A1-A679-D0DC20085B42}" dt="2023-11-07T18:37:30.845" v="1135"/>
          <ac:spMkLst>
            <pc:docMk/>
            <pc:sldMk cId="2936289348" sldId="303"/>
            <ac:spMk id="5" creationId="{CEBA2DC6-E127-0BA2-5BEE-0BD3AFC98977}"/>
          </ac:spMkLst>
        </pc:spChg>
        <pc:spChg chg="add mod">
          <ac:chgData name="Liang, Nade" userId="55147156-94af-4046-bb3f-a7f6b73a7ab7" providerId="ADAL" clId="{7275D7FD-1755-40A1-A679-D0DC20085B42}" dt="2023-11-07T18:37:53.417" v="1148" actId="20577"/>
          <ac:spMkLst>
            <pc:docMk/>
            <pc:sldMk cId="2936289348" sldId="303"/>
            <ac:spMk id="6" creationId="{1FBEAA95-6CB1-D1D5-84AF-C9361B048BD6}"/>
          </ac:spMkLst>
        </pc:spChg>
        <pc:picChg chg="add mod">
          <ac:chgData name="Liang, Nade" userId="55147156-94af-4046-bb3f-a7f6b73a7ab7" providerId="ADAL" clId="{7275D7FD-1755-40A1-A679-D0DC20085B42}" dt="2023-11-07T18:36:29.438" v="1134" actId="962"/>
          <ac:picMkLst>
            <pc:docMk/>
            <pc:sldMk cId="2936289348" sldId="303"/>
            <ac:picMk id="3" creationId="{A4998481-550C-F2A8-1020-5084EE6A8DD3}"/>
          </ac:picMkLst>
        </pc:picChg>
      </pc:sldChg>
      <pc:sldChg chg="addSp modSp new mod">
        <pc:chgData name="Liang, Nade" userId="55147156-94af-4046-bb3f-a7f6b73a7ab7" providerId="ADAL" clId="{7275D7FD-1755-40A1-A679-D0DC20085B42}" dt="2023-11-07T19:11:18.778" v="1159" actId="1076"/>
        <pc:sldMkLst>
          <pc:docMk/>
          <pc:sldMk cId="729006548" sldId="304"/>
        </pc:sldMkLst>
        <pc:spChg chg="add mod">
          <ac:chgData name="Liang, Nade" userId="55147156-94af-4046-bb3f-a7f6b73a7ab7" providerId="ADAL" clId="{7275D7FD-1755-40A1-A679-D0DC20085B42}" dt="2023-11-07T19:11:17.254" v="1157" actId="1076"/>
          <ac:spMkLst>
            <pc:docMk/>
            <pc:sldMk cId="729006548" sldId="304"/>
            <ac:spMk id="7" creationId="{B282D9FF-77D1-E780-B02D-D76C639A3816}"/>
          </ac:spMkLst>
        </pc:spChg>
        <pc:picChg chg="add mod">
          <ac:chgData name="Liang, Nade" userId="55147156-94af-4046-bb3f-a7f6b73a7ab7" providerId="ADAL" clId="{7275D7FD-1755-40A1-A679-D0DC20085B42}" dt="2023-11-07T19:06:20.795" v="1151" actId="1076"/>
          <ac:picMkLst>
            <pc:docMk/>
            <pc:sldMk cId="729006548" sldId="304"/>
            <ac:picMk id="3" creationId="{4E3E0E48-4DE7-16DA-8E14-9EE25CDFC0E9}"/>
          </ac:picMkLst>
        </pc:picChg>
        <pc:picChg chg="add mod">
          <ac:chgData name="Liang, Nade" userId="55147156-94af-4046-bb3f-a7f6b73a7ab7" providerId="ADAL" clId="{7275D7FD-1755-40A1-A679-D0DC20085B42}" dt="2023-11-07T19:11:18.778" v="1159" actId="1076"/>
          <ac:picMkLst>
            <pc:docMk/>
            <pc:sldMk cId="729006548" sldId="304"/>
            <ac:picMk id="5" creationId="{375DE442-2726-0F42-9B55-27B35AF17424}"/>
          </ac:picMkLst>
        </pc:picChg>
      </pc:sldChg>
      <pc:sldChg chg="new">
        <pc:chgData name="Liang, Nade" userId="55147156-94af-4046-bb3f-a7f6b73a7ab7" providerId="ADAL" clId="{7275D7FD-1755-40A1-A679-D0DC20085B42}" dt="2023-11-07T19:06:38.253" v="1154" actId="680"/>
        <pc:sldMkLst>
          <pc:docMk/>
          <pc:sldMk cId="2417019152" sldId="305"/>
        </pc:sldMkLst>
      </pc:sldChg>
    </pc:docChg>
  </pc:docChgLst>
  <pc:docChgLst>
    <pc:chgData name="Liang, Nade" userId="55147156-94af-4046-bb3f-a7f6b73a7ab7" providerId="ADAL" clId="{7DCD2B2E-A053-433C-9D11-AE43B61FDA34}"/>
    <pc:docChg chg="custSel addSld delSld modSld">
      <pc:chgData name="Liang, Nade" userId="55147156-94af-4046-bb3f-a7f6b73a7ab7" providerId="ADAL" clId="{7DCD2B2E-A053-433C-9D11-AE43B61FDA34}" dt="2023-11-07T21:43:12.444" v="65" actId="1076"/>
      <pc:docMkLst>
        <pc:docMk/>
      </pc:docMkLst>
      <pc:sldChg chg="addSp delSp modSp mod">
        <pc:chgData name="Liang, Nade" userId="55147156-94af-4046-bb3f-a7f6b73a7ab7" providerId="ADAL" clId="{7DCD2B2E-A053-433C-9D11-AE43B61FDA34}" dt="2023-11-06T21:47:27.692" v="11"/>
        <pc:sldMkLst>
          <pc:docMk/>
          <pc:sldMk cId="2111507441" sldId="260"/>
        </pc:sldMkLst>
        <pc:grpChg chg="del mod">
          <ac:chgData name="Liang, Nade" userId="55147156-94af-4046-bb3f-a7f6b73a7ab7" providerId="ADAL" clId="{7DCD2B2E-A053-433C-9D11-AE43B61FDA34}" dt="2023-11-06T21:47:24.811" v="9"/>
          <ac:grpSpMkLst>
            <pc:docMk/>
            <pc:sldMk cId="2111507441" sldId="260"/>
            <ac:grpSpMk id="11" creationId="{B20FD7D4-DCB1-ED2B-ADF5-E917485F2025}"/>
          </ac:grpSpMkLst>
        </pc:grpChg>
        <pc:grpChg chg="mod">
          <ac:chgData name="Liang, Nade" userId="55147156-94af-4046-bb3f-a7f6b73a7ab7" providerId="ADAL" clId="{7DCD2B2E-A053-433C-9D11-AE43B61FDA34}" dt="2023-11-06T21:47:27.691" v="10"/>
          <ac:grpSpMkLst>
            <pc:docMk/>
            <pc:sldMk cId="2111507441" sldId="260"/>
            <ac:grpSpMk id="13" creationId="{DE0904F2-803F-5D66-B790-13D26E85AF7F}"/>
          </ac:grpSpMkLst>
        </pc:grpChg>
        <pc:inkChg chg="add">
          <ac:chgData name="Liang, Nade" userId="55147156-94af-4046-bb3f-a7f6b73a7ab7" providerId="ADAL" clId="{7DCD2B2E-A053-433C-9D11-AE43B61FDA34}" dt="2023-11-06T21:47:08.484" v="0" actId="9405"/>
          <ac:inkMkLst>
            <pc:docMk/>
            <pc:sldMk cId="2111507441" sldId="260"/>
            <ac:inkMk id="2" creationId="{0F70916D-4888-1E13-4FE7-3A174F610DFE}"/>
          </ac:inkMkLst>
        </pc:inkChg>
        <pc:inkChg chg="add mod">
          <ac:chgData name="Liang, Nade" userId="55147156-94af-4046-bb3f-a7f6b73a7ab7" providerId="ADAL" clId="{7DCD2B2E-A053-433C-9D11-AE43B61FDA34}" dt="2023-11-06T21:47:27.691" v="10"/>
          <ac:inkMkLst>
            <pc:docMk/>
            <pc:sldMk cId="2111507441" sldId="260"/>
            <ac:inkMk id="4" creationId="{A789D3B9-105F-0920-C327-6FFB6A6BEC7D}"/>
          </ac:inkMkLst>
        </pc:inkChg>
        <pc:inkChg chg="del">
          <ac:chgData name="Liang, Nade" userId="55147156-94af-4046-bb3f-a7f6b73a7ab7" providerId="ADAL" clId="{7DCD2B2E-A053-433C-9D11-AE43B61FDA34}" dt="2023-11-06T21:47:27.692" v="11"/>
          <ac:inkMkLst>
            <pc:docMk/>
            <pc:sldMk cId="2111507441" sldId="260"/>
            <ac:inkMk id="5" creationId="{D6884A30-799B-2B2B-191E-BFC3C8999264}"/>
          </ac:inkMkLst>
        </pc:inkChg>
        <pc:inkChg chg="add mod">
          <ac:chgData name="Liang, Nade" userId="55147156-94af-4046-bb3f-a7f6b73a7ab7" providerId="ADAL" clId="{7DCD2B2E-A053-433C-9D11-AE43B61FDA34}" dt="2023-11-06T21:47:27.691" v="10"/>
          <ac:inkMkLst>
            <pc:docMk/>
            <pc:sldMk cId="2111507441" sldId="260"/>
            <ac:inkMk id="6" creationId="{9DEF357F-BC61-30A2-E95B-C72C9562004D}"/>
          </ac:inkMkLst>
        </pc:inkChg>
        <pc:inkChg chg="add mod">
          <ac:chgData name="Liang, Nade" userId="55147156-94af-4046-bb3f-a7f6b73a7ab7" providerId="ADAL" clId="{7DCD2B2E-A053-433C-9D11-AE43B61FDA34}" dt="2023-11-06T21:47:27.691" v="10"/>
          <ac:inkMkLst>
            <pc:docMk/>
            <pc:sldMk cId="2111507441" sldId="260"/>
            <ac:inkMk id="7" creationId="{07B01FD6-ACB3-4E89-A471-3FC137393CE1}"/>
          </ac:inkMkLst>
        </pc:inkChg>
        <pc:inkChg chg="add mod">
          <ac:chgData name="Liang, Nade" userId="55147156-94af-4046-bb3f-a7f6b73a7ab7" providerId="ADAL" clId="{7DCD2B2E-A053-433C-9D11-AE43B61FDA34}" dt="2023-11-06T21:47:27.691" v="10"/>
          <ac:inkMkLst>
            <pc:docMk/>
            <pc:sldMk cId="2111507441" sldId="260"/>
            <ac:inkMk id="8" creationId="{7347EA6B-FF0B-EC5F-D1EF-C63634CF19C5}"/>
          </ac:inkMkLst>
        </pc:inkChg>
        <pc:inkChg chg="add mod">
          <ac:chgData name="Liang, Nade" userId="55147156-94af-4046-bb3f-a7f6b73a7ab7" providerId="ADAL" clId="{7DCD2B2E-A053-433C-9D11-AE43B61FDA34}" dt="2023-11-06T21:47:27.691" v="10"/>
          <ac:inkMkLst>
            <pc:docMk/>
            <pc:sldMk cId="2111507441" sldId="260"/>
            <ac:inkMk id="9" creationId="{C7D86655-947A-9233-7AE7-791B4F1BB5AA}"/>
          </ac:inkMkLst>
        </pc:inkChg>
        <pc:inkChg chg="add del mod">
          <ac:chgData name="Liang, Nade" userId="55147156-94af-4046-bb3f-a7f6b73a7ab7" providerId="ADAL" clId="{7DCD2B2E-A053-433C-9D11-AE43B61FDA34}" dt="2023-11-06T21:47:27.691" v="10"/>
          <ac:inkMkLst>
            <pc:docMk/>
            <pc:sldMk cId="2111507441" sldId="260"/>
            <ac:inkMk id="10" creationId="{C4E7F856-424D-304C-A30F-EEB3B9A409AC}"/>
          </ac:inkMkLst>
        </pc:inkChg>
        <pc:inkChg chg="add mod">
          <ac:chgData name="Liang, Nade" userId="55147156-94af-4046-bb3f-a7f6b73a7ab7" providerId="ADAL" clId="{7DCD2B2E-A053-433C-9D11-AE43B61FDA34}" dt="2023-11-06T21:47:27.691" v="10"/>
          <ac:inkMkLst>
            <pc:docMk/>
            <pc:sldMk cId="2111507441" sldId="260"/>
            <ac:inkMk id="12" creationId="{0ED6C40D-2B53-9CAC-8D32-C15489AD2912}"/>
          </ac:inkMkLst>
        </pc:inkChg>
      </pc:sldChg>
      <pc:sldChg chg="modSp mod">
        <pc:chgData name="Liang, Nade" userId="55147156-94af-4046-bb3f-a7f6b73a7ab7" providerId="ADAL" clId="{7DCD2B2E-A053-433C-9D11-AE43B61FDA34}" dt="2023-11-07T20:59:08.982" v="53" actId="1076"/>
        <pc:sldMkLst>
          <pc:docMk/>
          <pc:sldMk cId="2314602851" sldId="261"/>
        </pc:sldMkLst>
        <pc:picChg chg="mod">
          <ac:chgData name="Liang, Nade" userId="55147156-94af-4046-bb3f-a7f6b73a7ab7" providerId="ADAL" clId="{7DCD2B2E-A053-433C-9D11-AE43B61FDA34}" dt="2023-11-07T20:59:08.982" v="53" actId="1076"/>
          <ac:picMkLst>
            <pc:docMk/>
            <pc:sldMk cId="2314602851" sldId="261"/>
            <ac:picMk id="2" creationId="{D139A7FE-1A5E-3794-68FC-9AAF2815305C}"/>
          </ac:picMkLst>
        </pc:picChg>
      </pc:sldChg>
      <pc:sldChg chg="modNotesTx">
        <pc:chgData name="Liang, Nade" userId="55147156-94af-4046-bb3f-a7f6b73a7ab7" providerId="ADAL" clId="{7DCD2B2E-A053-433C-9D11-AE43B61FDA34}" dt="2023-11-07T20:36:05.636" v="52" actId="20577"/>
        <pc:sldMkLst>
          <pc:docMk/>
          <pc:sldMk cId="405782527" sldId="271"/>
        </pc:sldMkLst>
      </pc:sldChg>
      <pc:sldChg chg="addSp delSp modSp new mod">
        <pc:chgData name="Liang, Nade" userId="55147156-94af-4046-bb3f-a7f6b73a7ab7" providerId="ADAL" clId="{7DCD2B2E-A053-433C-9D11-AE43B61FDA34}" dt="2023-11-06T22:06:49.083" v="19" actId="14100"/>
        <pc:sldMkLst>
          <pc:docMk/>
          <pc:sldMk cId="977523314" sldId="291"/>
        </pc:sldMkLst>
        <pc:spChg chg="add mod">
          <ac:chgData name="Liang, Nade" userId="55147156-94af-4046-bb3f-a7f6b73a7ab7" providerId="ADAL" clId="{7DCD2B2E-A053-433C-9D11-AE43B61FDA34}" dt="2023-11-06T22:06:34.366" v="14" actId="1076"/>
          <ac:spMkLst>
            <pc:docMk/>
            <pc:sldMk cId="977523314" sldId="291"/>
            <ac:spMk id="3" creationId="{B864DBF4-2EE0-ACB1-2771-5FEFF9C4DCD4}"/>
          </ac:spMkLst>
        </pc:spChg>
        <pc:spChg chg="add del">
          <ac:chgData name="Liang, Nade" userId="55147156-94af-4046-bb3f-a7f6b73a7ab7" providerId="ADAL" clId="{7DCD2B2E-A053-433C-9D11-AE43B61FDA34}" dt="2023-11-06T22:06:44.655" v="16"/>
          <ac:spMkLst>
            <pc:docMk/>
            <pc:sldMk cId="977523314" sldId="291"/>
            <ac:spMk id="4" creationId="{286D072D-5045-FE0F-0D4D-B98F3DF00278}"/>
          </ac:spMkLst>
        </pc:spChg>
        <pc:picChg chg="add mod">
          <ac:chgData name="Liang, Nade" userId="55147156-94af-4046-bb3f-a7f6b73a7ab7" providerId="ADAL" clId="{7DCD2B2E-A053-433C-9D11-AE43B61FDA34}" dt="2023-11-06T22:06:49.083" v="19" actId="14100"/>
          <ac:picMkLst>
            <pc:docMk/>
            <pc:sldMk cId="977523314" sldId="291"/>
            <ac:picMk id="5" creationId="{BB5C7C61-BB70-AEA3-76D4-CD4DBDCE68AF}"/>
          </ac:picMkLst>
        </pc:picChg>
      </pc:sldChg>
      <pc:sldChg chg="modSp mod">
        <pc:chgData name="Liang, Nade" userId="55147156-94af-4046-bb3f-a7f6b73a7ab7" providerId="ADAL" clId="{7DCD2B2E-A053-433C-9D11-AE43B61FDA34}" dt="2023-11-07T21:41:15.624" v="57" actId="1076"/>
        <pc:sldMkLst>
          <pc:docMk/>
          <pc:sldMk cId="3645189183" sldId="298"/>
        </pc:sldMkLst>
        <pc:picChg chg="mod">
          <ac:chgData name="Liang, Nade" userId="55147156-94af-4046-bb3f-a7f6b73a7ab7" providerId="ADAL" clId="{7DCD2B2E-A053-433C-9D11-AE43B61FDA34}" dt="2023-11-07T21:41:15.624" v="57" actId="1076"/>
          <ac:picMkLst>
            <pc:docMk/>
            <pc:sldMk cId="3645189183" sldId="298"/>
            <ac:picMk id="3" creationId="{7CE5FCB9-E9BD-8188-DF52-44C7FD33869F}"/>
          </ac:picMkLst>
        </pc:picChg>
      </pc:sldChg>
      <pc:sldChg chg="modSp mod">
        <pc:chgData name="Liang, Nade" userId="55147156-94af-4046-bb3f-a7f6b73a7ab7" providerId="ADAL" clId="{7DCD2B2E-A053-433C-9D11-AE43B61FDA34}" dt="2023-11-07T21:40:06.039" v="54" actId="1076"/>
        <pc:sldMkLst>
          <pc:docMk/>
          <pc:sldMk cId="3520314489" sldId="299"/>
        </pc:sldMkLst>
        <pc:picChg chg="mod">
          <ac:chgData name="Liang, Nade" userId="55147156-94af-4046-bb3f-a7f6b73a7ab7" providerId="ADAL" clId="{7DCD2B2E-A053-433C-9D11-AE43B61FDA34}" dt="2023-11-07T21:40:06.039" v="54" actId="1076"/>
          <ac:picMkLst>
            <pc:docMk/>
            <pc:sldMk cId="3520314489" sldId="299"/>
            <ac:picMk id="3" creationId="{5D31EC3A-9073-B42F-DC1B-6E99B21107E9}"/>
          </ac:picMkLst>
        </pc:picChg>
      </pc:sldChg>
      <pc:sldChg chg="modSp mod">
        <pc:chgData name="Liang, Nade" userId="55147156-94af-4046-bb3f-a7f6b73a7ab7" providerId="ADAL" clId="{7DCD2B2E-A053-433C-9D11-AE43B61FDA34}" dt="2023-11-07T21:40:24.335" v="56" actId="1076"/>
        <pc:sldMkLst>
          <pc:docMk/>
          <pc:sldMk cId="3504859426" sldId="300"/>
        </pc:sldMkLst>
        <pc:picChg chg="mod">
          <ac:chgData name="Liang, Nade" userId="55147156-94af-4046-bb3f-a7f6b73a7ab7" providerId="ADAL" clId="{7DCD2B2E-A053-433C-9D11-AE43B61FDA34}" dt="2023-11-07T21:40:24.335" v="56" actId="1076"/>
          <ac:picMkLst>
            <pc:docMk/>
            <pc:sldMk cId="3504859426" sldId="300"/>
            <ac:picMk id="3" creationId="{3CE12724-B787-B6E3-FC78-8A8AB11BF574}"/>
          </ac:picMkLst>
        </pc:picChg>
        <pc:picChg chg="mod">
          <ac:chgData name="Liang, Nade" userId="55147156-94af-4046-bb3f-a7f6b73a7ab7" providerId="ADAL" clId="{7DCD2B2E-A053-433C-9D11-AE43B61FDA34}" dt="2023-11-07T21:40:17.809" v="55" actId="1076"/>
          <ac:picMkLst>
            <pc:docMk/>
            <pc:sldMk cId="3504859426" sldId="300"/>
            <ac:picMk id="5" creationId="{FB561C64-7DD2-361E-6DDA-1808F818A868}"/>
          </ac:picMkLst>
        </pc:picChg>
      </pc:sldChg>
      <pc:sldChg chg="modSp mod">
        <pc:chgData name="Liang, Nade" userId="55147156-94af-4046-bb3f-a7f6b73a7ab7" providerId="ADAL" clId="{7DCD2B2E-A053-433C-9D11-AE43B61FDA34}" dt="2023-11-07T21:43:12.444" v="65" actId="1076"/>
        <pc:sldMkLst>
          <pc:docMk/>
          <pc:sldMk cId="729006548" sldId="304"/>
        </pc:sldMkLst>
        <pc:picChg chg="mod">
          <ac:chgData name="Liang, Nade" userId="55147156-94af-4046-bb3f-a7f6b73a7ab7" providerId="ADAL" clId="{7DCD2B2E-A053-433C-9D11-AE43B61FDA34}" dt="2023-11-07T21:43:12.444" v="65" actId="1076"/>
          <ac:picMkLst>
            <pc:docMk/>
            <pc:sldMk cId="729006548" sldId="304"/>
            <ac:picMk id="5" creationId="{375DE442-2726-0F42-9B55-27B35AF17424}"/>
          </ac:picMkLst>
        </pc:picChg>
      </pc:sldChg>
      <pc:sldChg chg="del">
        <pc:chgData name="Liang, Nade" userId="55147156-94af-4046-bb3f-a7f6b73a7ab7" providerId="ADAL" clId="{7DCD2B2E-A053-433C-9D11-AE43B61FDA34}" dt="2023-11-07T20:05:43.022" v="20" actId="47"/>
        <pc:sldMkLst>
          <pc:docMk/>
          <pc:sldMk cId="2417019152" sldId="30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4:59:41.500"/>
    </inkml:context>
    <inkml:brush xml:id="br0">
      <inkml:brushProperty name="width" value="0.035" units="cm"/>
      <inkml:brushProperty name="height" value="0.035" units="cm"/>
      <inkml:brushProperty name="color" value="#E71224"/>
    </inkml:brush>
  </inkml:definitions>
  <inkml:trace contextRef="#ctx0" brushRef="#br0">1085 74 24575,'-21'-1'0,"-1"1"0,1 1 0,0 1 0,-1 1 0,1 1 0,1 1 0,-1 0 0,1 2 0,0 0 0,0 1 0,1 1 0,-27 17 0,16-7 0,2 1 0,0 2 0,1 0 0,1 2 0,2 1 0,0 1 0,2 1 0,-36 55 0,-8 24 0,-52 93 0,100-163 0,1 0 0,3 2 0,-20 73 0,-9 145 0,30-166 0,-18 250 0,6-41 0,-40 332 0,55-511 0,-21 146 0,-7 123 0,43 678 0,4-934 0,6 1 0,6-2 0,64 221 0,-53-253 0,5-1 0,4-3 0,4-1 0,5-2 0,77 111 0,-105-173 0,2 0 0,1-1 0,1-2 0,2 0 0,0-2 0,2-1 0,1-2 0,1-1 0,1-1 0,0-2 0,2-1 0,0-1 0,1-3 0,0-1 0,1-1 0,40 6 0,32-1 0,0-5 0,1-5 0,0-5 0,125-14 0,-182 7 0,-1-3 0,1-2 0,-1-2 0,-1-2 0,-1-3 0,0-2 0,-1-2 0,-1-2 0,84-55 0,538-423 0,-566 412 0,-4-4 0,125-153 0,-194 208 0,-2-2 0,-2-1 0,-1-1 0,-3-2 0,-1 0 0,-2-1 0,-3-2 0,-1 1 0,-2-2 0,9-60 0,-10-45 0,-13-299 0,-6 234 0,5-47 0,-10-299 0,1 412 0,-50-253 0,-68-40 0,-36 11 0,114 314 0,-4 3 0,-107-171 0,119 225 0,-3 2 0,-2 2 0,-3 2 0,-2 2 0,-105-85 0,89 91 0,-1 3 0,-3 4 0,-1 2 0,-2 4 0,-2 2 0,-157-44 0,-257-49 0,438 114 0,-1 2 0,0 2 0,0 3 0,-97 1 0,146 5-83,0 1-33,1-1-1,-1 0 1,1 0-1,-1-1 0,1 1 1,0-1-1,-1 0 1,1 0-1,0 0 1,-5-3-1,-4-6-6709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1.704"/>
    </inkml:context>
    <inkml:brush xml:id="br0">
      <inkml:brushProperty name="width" value="0.035" units="cm"/>
      <inkml:brushProperty name="height" value="0.035" units="cm"/>
      <inkml:brushProperty name="color" value="#E71224"/>
    </inkml:brush>
  </inkml:definitions>
  <inkml:trace contextRef="#ctx0" brushRef="#br0">0 1 24575</inkml:trace>
  <inkml:trace contextRef="#ctx0" brushRef="#br0" timeOffset="1">0 1 24575</inkml:trace>
  <inkml:trace contextRef="#ctx0" brushRef="#br0" timeOffset="2">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2.051"/>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2.410"/>
    </inkml:context>
    <inkml:brush xml:id="br0">
      <inkml:brushProperty name="width" value="0.035" units="cm"/>
      <inkml:brushProperty name="height" value="0.035" units="cm"/>
      <inkml:brushProperty name="color" value="#E71224"/>
    </inkml:brush>
  </inkml:definitions>
  <inkml:trace contextRef="#ctx0" brushRef="#br0">0 1 24575</inkml:trace>
  <inkml:trace contextRef="#ctx0" brushRef="#br0" timeOffset="1">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4.286"/>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5:00:09.042"/>
    </inkml:context>
    <inkml:brush xml:id="br0">
      <inkml:brushProperty name="width" value="0.035" units="cm"/>
      <inkml:brushProperty name="height" value="0.035" units="cm"/>
      <inkml:brushProperty name="color" value="#E71224"/>
    </inkml:brush>
  </inkml:definitions>
  <inkml:trace contextRef="#ctx0" brushRef="#br0">27 16 24575,'-5'-4'0,"-5"-2"0,-2 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5:00:11.549"/>
    </inkml:context>
    <inkml:brush xml:id="br0">
      <inkml:brushProperty name="width" value="0.035" units="cm"/>
      <inkml:brushProperty name="height" value="0.035" units="cm"/>
      <inkml:brushProperty name="color" value="#E71224"/>
    </inkml:brush>
  </inkml:definitions>
  <inkml:trace contextRef="#ctx0" brushRef="#br0">3088 888 24575,'-29'-51'0,"-2"0"0,-53-64 0,22 32 0,17 21 0,-80-85 0,96 119 0,0 1 0,-2 1 0,-1 1 0,-58-33 0,30 25 0,0 2 0,-3 4 0,0 1 0,-1 4 0,-1 3 0,-2 2 0,1 3 0,-1 3 0,-118-3 0,165 14 0,-212 8 0,206-5 0,0 1 0,0 2 0,0 0 0,1 2 0,0 1 0,-40 20 0,13 1 0,2 2 0,1 3 0,-71 66 0,-115 137 0,192-189 0,2 3 0,-58 95 0,-50 126 0,104-187 0,-29 61 0,-70 195 0,101-217 0,6 2 0,-35 214 0,62-247 0,3 0 0,12 181 0,-1-234 0,2 0 0,1-1 0,3 0 0,1-1 0,2 0 0,1-1 0,2 0 0,2-1 0,1-1 0,2-1 0,48 61 0,-8-20 0,2-3 0,4-2 0,3-4 0,146 108 0,-170-143 0,66 45 0,182 92 0,-284-164 0,303 133 0,-259-118 0,0-3 0,2-2 0,0-3 0,58 5 0,-33-10 0,0-3 0,126-11 0,-160 1 0,-1-1 0,-1-2 0,0-3 0,0-1 0,85-38 0,-68 19 0,-1-4 0,105-80 0,89-112 0,-228 201 0,-2-1 0,-1-1 0,-1-2 0,-1 0 0,-2-1 0,-2-1 0,0-1 0,-3-1 0,0 0 0,-3-1 0,0 0 0,-3-1 0,-1 0 0,-2 0 0,-1-1 0,-1-54 0,-26-718 0,10 697 0,-5 1 0,-5 0 0,-70-209 0,-163-302 0,224 562-1365,19 43-5461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5:08:37.346"/>
    </inkml:context>
    <inkml:brush xml:id="br0">
      <inkml:brushProperty name="width" value="0.035" units="cm"/>
      <inkml:brushProperty name="height" value="0.035" units="cm"/>
      <inkml:brushProperty name="color" value="#E71224"/>
    </inkml:brush>
  </inkml:definitions>
  <inkml:trace contextRef="#ctx0" brushRef="#br0">2857 1532 24575,'3'-199'0,"-11"-264"0,6 439 0,-1 0 0,-1 0 0,-2 1 0,0 0 0,-1-1 0,-2 2 0,0 0 0,-1 0 0,-2 0 0,0 1 0,-1 1 0,-1 0 0,-1 1 0,0 1 0,-36-33 0,4 9 0,-1 2 0,-2 2 0,-1 3 0,-2 1 0,-1 3 0,-107-43 0,58 30 0,44 18 0,-1 3 0,-81-21 0,-163-2 0,250 39 0,-34 1 0,-167 8 0,219 0 0,0 2 0,0 1 0,0 2 0,-40 13 0,57-14 0,-1 2 0,2 0 0,-1 1 0,1 1 0,0 1 0,1 0 0,0 2 0,-25 24 0,-199 211 0,166-172 0,-116 153 0,161-184 0,2 1 0,3 1 0,-27 68 0,25-54 0,17-37 0,1 1 0,1 1 0,1-1 0,1 1 0,-4 40 0,5 134 0,4-38 0,-1-56 0,13 118 0,-3-170 0,3-1 0,2 0 0,23 58 0,72 147 0,-89-215 0,3-2 0,1 0 0,46 60 0,-50-79 0,0 0 0,2-1 0,0-1 0,1-1 0,1-1 0,50 29 0,-32-26 0,2-2 0,1-1 0,0-3 0,1-1 0,0-3 0,1-1 0,56 4 0,331-1 0,-351-14 0,273-11 0,-276 5 0,-1-4 0,115-30 0,-120 18 0,0-2 0,-1-4 0,97-55 0,-77 29 0,161-128 0,-240 173 0,33-27 0,64-65 0,-97 87 0,-1 0 0,0 0 0,-1-1 0,0-1 0,-2 0 0,0 0 0,-1-1 0,11-31 0,-9 1 0,-2 1 0,-2-1 0,-2-1 0,-2 1 0,-5-51 0,2 73 0,-2-13 0,-1 1 0,-2 0 0,-1 0 0,-2 1 0,-2 0 0,-2 0 0,-1 1 0,-1 1 0,-3 0 0,0 2 0,-32-44 0,-26-24 0,-6 3 0,-98-93 0,92 100 0,42 38-1365,21 18-5461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5:08:40.018"/>
    </inkml:context>
    <inkml:brush xml:id="br0">
      <inkml:brushProperty name="width" value="0.035" units="cm"/>
      <inkml:brushProperty name="height" value="0.035" units="cm"/>
      <inkml:brushProperty name="color" value="#E71224"/>
    </inkml:brush>
  </inkml:definitions>
  <inkml:trace contextRef="#ctx0" brushRef="#br0">1010 5 24575,'-74'-3'0,"39"2"0,0 0 0,-55 7 0,81-4 0,1 1 0,-1 0 0,1 1 0,0 0 0,0 0 0,0 1 0,0 0 0,1 0 0,-1 0 0,1 1 0,1 1 0,-9 8 0,-11 15 0,-31 46 0,51-68 0,4-4 0,-34 44 0,3 2 0,1 2 0,-30 69 0,38-60 0,-2-2 0,-2 0 0,-4-2 0,-48 68 0,61-102 0,1 2 0,1 0 0,1 1 0,2 0 0,0 1 0,2 1 0,1 0 0,1 0 0,-10 49 0,-9 28 0,19-77 0,2 0 0,0 0 0,2 1 0,1 1 0,-1 29 0,6-52 0,0 0 0,1 0 0,0 0 0,0 0 0,0 0 0,1 0 0,0 0 0,0 0 0,1-1 0,0 1 0,0-1 0,1 1 0,-1-1 0,1 0 0,1-1 0,-1 1 0,1-1 0,0 0 0,0 0 0,0 0 0,1-1 0,0 0 0,0 0 0,0 0 0,11 5 0,18 6 0,1 0 0,0-3 0,1-1 0,72 12 0,-35-14 0,116-2 0,-131-7 0,-1-3 0,0-2 0,59-13 0,-91 12 0,-1-1 0,1-1 0,-1-2 0,-1 0 0,0-2 0,0-1 0,-1 0 0,41-33 0,-4-4 0,84-90 0,-124 117 0,-1-1 0,-1 0 0,-1-2 0,-1 0 0,-1-1 0,-2-1 0,12-32 0,-8 4 0,-2-1 0,-2-1 0,8-108 0,-17 62 0,-10-138 0,4 227 0,0-1 0,0 1 0,-1-1 0,-1 1 0,-1 0 0,0 1 0,-1-1 0,0 1 0,-1 0 0,-1 0 0,0 1 0,-1 0 0,0 1 0,-1 0 0,0 0 0,-1 1 0,-1 0 0,1 1 0,-2 1 0,1-1 0,-1 2 0,-22-11 0,8 5 30,-1 1 0,0 1 0,-56-15 0,67 23-195,1 1 0,-1 0 0,0 2 0,1 0 0,-1 0 0,0 2 0,0 0 0,-27 6 0,20-1-6661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5:10:38.853"/>
    </inkml:context>
    <inkml:brush xml:id="br0">
      <inkml:brushProperty name="width" value="0.035" units="cm"/>
      <inkml:brushProperty name="height" value="0.035" units="cm"/>
      <inkml:brushProperty name="color" value="#E71224"/>
    </inkml:brush>
  </inkml:definitions>
  <inkml:trace contextRef="#ctx0" brushRef="#br0">3345 5617 24575,'-1'2'0,"1"-1"0,0 1 0,-1-1 0,0 1 0,1-1 0,-1 1 0,0-1 0,0 0 0,0 1 0,0-1 0,0 0 0,0 0 0,0 0 0,0 0 0,-1 0 0,1 0 0,0 0 0,-1 0 0,-2 1 0,-34 16 0,27-13 0,-17 7 0,-1-2 0,0 0 0,-1-2 0,0-2 0,0 0 0,-41 1 0,-189-7 0,137-3 0,-874 2 0,931-2 0,-109-19 0,44 3 0,116 17 0,-67-7 0,-93-22 0,149 24 0,1 0 0,-1-2 0,1-1 0,1-1 0,0-1 0,0-2 0,-36-26 0,0-5 0,34 27 0,1 0 0,1-2 0,1-1 0,0-1 0,2-1 0,-25-33 0,0-21 0,3-2 0,3-1 0,-33-99 0,33 42 0,31 101 0,-1 0 0,-1 0 0,-2 2 0,-30-56 0,-6 4 0,-41-99 0,81 159 0,1 0 0,2 0 0,1-1 0,0 0 0,0-48 0,-2-6 0,-2-30 0,11-210 0,0 298 0,1 0 0,1 0 0,1 1 0,0-1 0,2 1 0,1 0 0,16-32 0,-5 19 0,2 1 0,1 0 0,41-46 0,-22 28 0,-2-1 0,-3-2 0,-2-2 0,34-78 0,-58 116 0,1 0 0,1 1 0,1 0 0,1 1 0,0 0 0,1 1 0,1 1 0,0 0 0,1 1 0,1 1 0,0 0 0,1 2 0,29-14 0,-40 20 0,1-1 0,-1 1 0,-1-1 0,1-1 0,-1 1 0,0-1 0,-1-1 0,0 1 0,0-1 0,0 0 0,5-12 0,6-12 0,20-61 0,-16 39 0,-4 16 0,2 2 0,1 0 0,1 2 0,2 0 0,2 1 0,1 2 0,1 0 0,47-39 0,-29 29 0,143-139 0,-154 146 0,46-35 0,14-12 0,23-18 0,-81 71 0,-1-2 0,39-41 0,161-167 0,-1-25 0,-122 153 0,-30 33 0,315-280 0,-311 281 0,34-27 0,-104 91 0,1 1 0,-1 1 0,2 1 0,0 0 0,0 1 0,19-5 0,-28 11 0,0 0 0,1 1 0,-1 0 0,0 1 0,0 0 0,1 1 0,-1 0 0,0 0 0,0 1 0,0 0 0,0 1 0,0 0 0,-1 0 0,1 1 0,-1 0 0,0 0 0,12 8 0,13 12 0,0 1 0,48 47 0,-60-51 0,61 56 0,-4 3 0,-4 4 0,83 120 0,-126-157 0,-2 1 0,-2 1 0,-3 2 0,-1 0 0,-3 1 0,-2 1 0,-3 1 0,15 91 0,-18 0 0,-5 0 0,-18 193 0,-3-228 0,-4-2 0,-64 207 0,37-155 0,-21 77 0,-128 306 0,99-299 0,-69 281 0,56-9 0,66-73 0,38 2 0,4-361 0,-1-79-68,1 0 0,-1 0-1,1-1 1,1 1 0,-1 0 0,1 0-1,-1-1 1,1 1 0,0 0 0,1-1-1,-1 1 1,1-1 0,0 1 0,0-1-1,1 0 1,-1 0 0,1 0 0,0 0-1,5 5 1,14 5-6758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08.481"/>
    </inkml:context>
    <inkml:brush xml:id="br0">
      <inkml:brushProperty name="width" value="0.035" units="cm"/>
      <inkml:brushProperty name="height" value="0.035" units="cm"/>
      <inkml:brushProperty name="color" value="#E71224"/>
    </inkml:brush>
  </inkml:definitions>
  <inkml:trace contextRef="#ctx0" brushRef="#br0">8543 1 24575,'-19'18'0,"-2"-1"0,-35 23 0,43-31 0,-1 1 0,-3 2 0,0 0 0,-31 30 0,40-35 0,-1 0 0,1 0 0,-1-1 0,-18 9 0,19-11 0,0 1 0,1-1 0,-1 1 0,1 1 0,0-1 0,1 1 0,-1 0 0,-7 10 0,7-7 0,-1-1 0,0 1 0,0-2 0,-11 9 0,11-10 0,0 1 0,0 0 0,1 0 0,0 1 0,-11 16 0,-56 82 0,69-98 0,0 1 0,1 0 0,0 0 0,0 0 0,1 1 0,0-1 0,-2 17 0,-7 18 0,-5 11 0,-58 153 0,69-192 0,0 0 0,2 0 0,0 1 0,0 0 0,2-1 0,0 1 0,1 20 0,0-22 0,0-3 0,-1-1 0,-1 1 0,0-1 0,-1 0 0,-7 17 0,6-15 0,0-1 0,1 1 0,0 0 0,-2 13 0,2 39 0,4-52 0,0 1 0,-1-1 0,-1 1 0,0-1 0,0 0 0,-2 0 0,0 0 0,-9 21 0,8-21 0,0 0 0,1 0 0,0 1 0,1-1 0,1 1 0,0 0 0,0 15 0,-8 48 0,-6-15 0,-3 0 0,-26 59 0,35-101 0,-22 33 0,20-34 0,-17 34 0,26-47 0,-1 1 0,0-1 0,0 1 0,-1-1 0,0 0 0,0-1 0,0 1 0,-1-1 0,1 0 0,-11 6 0,4-1 0,-2 4 0,2 0 0,0 0 0,1 2 0,0-1 0,1 1 0,-9 22 0,15-30 0,-14 29 0,2 0 0,-19 68 0,32-91 0,0 1 0,1-1 0,1 1 0,1 28 0,1-27 0,-1 1 0,-1 0 0,-4 21 0,-3 4 0,3-16 0,-14 46 0,3-22 0,11-30 0,-16 36 0,14-40 0,2 0 0,0 1 0,1-1 0,-4 34 0,5-27 0,-12 42 0,-63 212 0,60-222 0,-5 7 0,3 0 0,3 2 0,-14 104 0,31-157 0,-1 0 0,0 0 0,-1 0 0,0 0 0,-1 0 0,0-1 0,-1 1 0,-9 17 0,2-5 0,1 1 0,1 0 0,1 1 0,-8 43 0,9-37 0,-1-1 0,-18 47 0,-47 63 0,40-58 0,8-23 0,21-45 0,-2 0 0,0-1 0,-15 25 0,11-19 0,0 0 0,1 1 0,0 0 0,2 0 0,-5 24 0,-8 20 0,9-31 0,7-20 0,0 0 0,-1-1 0,0 1 0,-1-1 0,-1-1 0,-7 13 0,5-12 0,0 1 0,1 0 0,1 0 0,1 1 0,-1 0 0,2 0 0,0 0 0,-5 26 0,9-33 0,-1-1 0,0 1 0,0-1 0,0 0 0,-1 1 0,0-1 0,-1 0 0,1-1 0,-1 1 0,-5 6 0,-6 3 0,-31 27 0,32-30 0,1 0 0,0 1 0,-15 18 0,-88 153 0,115-183 0,-37 83 0,-21 11 0,33-57 0,-22 47 0,41-74 0,0 0 0,0 0 0,-1 0 0,-1-1 0,-10 10 0,7-8 0,1 0 0,-15 21 0,-9 21 0,-81 91 0,98-126 0,-18 19 0,-54 77 0,72-90 0,-23 25 0,24-32 0,2 1 0,0 0 0,-12 23 0,16-24 0,-1 0 0,-23 24 0,-9 14 0,36-45 0,-1-1 0,1 0 0,-2-1 0,0 0 0,0 0 0,0-1 0,-1-1 0,0 0 0,-1 0 0,0-1 0,0 0 0,0-1 0,-1-1 0,-14 4 0,20-5 0,1 0 0,-1 0 0,1 1 0,0 0 0,-11 9 0,-19 11 0,2-7 0,-21 10 0,1 2 0,-71 51 0,112-71 0,-1-1 0,-1 0 0,-16 7 0,-31 17 0,-100 86 0,59-40 0,-312 192 0,176-125 0,-138 76 0,-366 124-7303,416-201 7467,-553 231-711,583-266 327,-316 72-1,115-69 210,374-85-42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1.025"/>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1:47:21.355"/>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2BA2-BF90-4E81-8C74-41DA27283A80}"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A3990-1EFB-43CB-A69F-040D080760A7}" type="slidenum">
              <a:rPr lang="en-US" smtClean="0"/>
              <a:t>‹#›</a:t>
            </a:fld>
            <a:endParaRPr lang="en-US"/>
          </a:p>
        </p:txBody>
      </p:sp>
    </p:spTree>
    <p:extLst>
      <p:ext uri="{BB962C8B-B14F-4D97-AF65-F5344CB8AC3E}">
        <p14:creationId xmlns:p14="http://schemas.microsoft.com/office/powerpoint/2010/main" val="3340103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Jigsaw – easier as you go. </a:t>
            </a:r>
          </a:p>
        </p:txBody>
      </p:sp>
      <p:sp>
        <p:nvSpPr>
          <p:cNvPr id="4" name="Slide Number Placeholder 3"/>
          <p:cNvSpPr>
            <a:spLocks noGrp="1"/>
          </p:cNvSpPr>
          <p:nvPr>
            <p:ph type="sldNum" sz="quarter" idx="5"/>
          </p:nvPr>
        </p:nvSpPr>
        <p:spPr/>
        <p:txBody>
          <a:bodyPr/>
          <a:lstStyle/>
          <a:p>
            <a:fld id="{F12A3990-1EFB-43CB-A69F-040D080760A7}" type="slidenum">
              <a:rPr lang="en-US" smtClean="0"/>
              <a:t>24</a:t>
            </a:fld>
            <a:endParaRPr lang="en-US"/>
          </a:p>
        </p:txBody>
      </p:sp>
    </p:spTree>
    <p:extLst>
      <p:ext uri="{BB962C8B-B14F-4D97-AF65-F5344CB8AC3E}">
        <p14:creationId xmlns:p14="http://schemas.microsoft.com/office/powerpoint/2010/main" val="62370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E232-2B88-8019-ADC1-08CB5528D2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830251-D888-DC95-7F14-9C341526E7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406DE2-577F-D57F-2D94-431B1A84D3B0}"/>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2FDCFF56-550D-4EC3-92BD-360AA84C5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69476-5DE6-5720-40EB-B50E6258C38F}"/>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399415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C26D-C6DD-421C-D969-BD2504C219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8E8760-363E-04E1-B0A2-6773BAD450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73A6A-ABCF-ECF1-FE25-37C15441940A}"/>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A2F949AD-C8C3-29FE-B863-9A04177D0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23450-0C7B-6C5F-9C7D-27C71F2F11F8}"/>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170419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4C2CDB-BABB-4B60-DA8F-5498DEBA62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65C04-5915-419A-092E-D2EB764C5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1F9A-F884-6B4B-57E0-7203B4DE9096}"/>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F71CD7BF-AFB0-370D-B1FE-AB8004D6A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3E897-3372-5C29-9DB7-C5EBDBEB7B50}"/>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327761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0651-1AFC-363F-7766-9705E4892D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A078A-E7EF-B14E-0AED-663CE4B6DC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17048-D54F-CF2A-2DF2-F9EC2668AC79}"/>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0837AD13-74E3-E152-0761-3FFBCD950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D65D6-9C09-A2B0-A579-AA1277AE4BF5}"/>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15313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4C2A-7455-D0A0-DE94-8A1C732919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B1137-418C-48F3-661F-8C95A3679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A0D68-B45E-5A45-2D21-C46A0251376E}"/>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609F4705-F47D-0301-B152-DF530D23E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B09BE-4A2E-56AA-17C5-6EB9845893A0}"/>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201474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5678-81A6-0C40-A2DA-D169763EE7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38C4BC-5B85-8AD4-D80D-4D782C216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0C4B6B-575C-FF8C-AD21-0F38620ECA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D35D26-19C6-6C7F-189B-696ED9957668}"/>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6" name="Footer Placeholder 5">
            <a:extLst>
              <a:ext uri="{FF2B5EF4-FFF2-40B4-BE49-F238E27FC236}">
                <a16:creationId xmlns:a16="http://schemas.microsoft.com/office/drawing/2014/main" id="{29686E0F-5BEE-19D1-F968-7F2193D6CF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10891-52B8-58B1-4EEA-63DF63B8486C}"/>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192869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E0A2-268C-04ED-AFB6-10C76D370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B69F6A-4EFC-873C-BE53-B7E748DB71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D60CE-C3C8-C1F1-CC26-434602E02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9E74E-01BD-45DB-3B9A-3845CB265D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A92B4C-2112-E9C7-7DA4-963DCCE2E9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8F9778-378B-DF71-00BB-65A0A60AD344}"/>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8" name="Footer Placeholder 7">
            <a:extLst>
              <a:ext uri="{FF2B5EF4-FFF2-40B4-BE49-F238E27FC236}">
                <a16:creationId xmlns:a16="http://schemas.microsoft.com/office/drawing/2014/main" id="{F877137A-20A1-5D96-92B0-6D65EA8B79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236A74-ECFC-949B-048F-DA6B97775549}"/>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346192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9282-FA29-EA2F-170F-C1FA937461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957B67-1194-C0A0-F341-ED8BCBF4A36F}"/>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4" name="Footer Placeholder 3">
            <a:extLst>
              <a:ext uri="{FF2B5EF4-FFF2-40B4-BE49-F238E27FC236}">
                <a16:creationId xmlns:a16="http://schemas.microsoft.com/office/drawing/2014/main" id="{ED0AC70D-C1B8-6207-F6DA-8B9FEA9AC9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2A862C-B29E-6E77-D17F-CD8ED74C2F35}"/>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179640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0883F-93F9-F201-45B1-396B71AED823}"/>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3" name="Footer Placeholder 2">
            <a:extLst>
              <a:ext uri="{FF2B5EF4-FFF2-40B4-BE49-F238E27FC236}">
                <a16:creationId xmlns:a16="http://schemas.microsoft.com/office/drawing/2014/main" id="{D76ACAF6-906D-C949-899E-B61DD0FEC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83230-D1C9-BC50-0B1F-F4FF2713CC37}"/>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389892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2F87-8E0B-73F8-2F83-AF75FAA7B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215F41-8731-2A0C-73D9-C9DECC11D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9C17F0-D4FE-5B09-FAF6-A4EE58F17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CCB64-7453-4747-00EB-C6E863CFD3D0}"/>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6" name="Footer Placeholder 5">
            <a:extLst>
              <a:ext uri="{FF2B5EF4-FFF2-40B4-BE49-F238E27FC236}">
                <a16:creationId xmlns:a16="http://schemas.microsoft.com/office/drawing/2014/main" id="{088D2199-18AA-E782-2A56-34A1A63F9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F5CC9-D86B-77B7-B56B-518FF6B19502}"/>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42398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9E54-721E-F7F6-4372-C1C166D0B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432340-0008-0AAB-6F43-EE5D01126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D5C4AB-FF85-7E23-B7A1-388D1309B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1EBE65-2C56-8D32-43E2-5030E54F3884}"/>
              </a:ext>
            </a:extLst>
          </p:cNvPr>
          <p:cNvSpPr>
            <a:spLocks noGrp="1"/>
          </p:cNvSpPr>
          <p:nvPr>
            <p:ph type="dt" sz="half" idx="10"/>
          </p:nvPr>
        </p:nvSpPr>
        <p:spPr/>
        <p:txBody>
          <a:bodyPr/>
          <a:lstStyle/>
          <a:p>
            <a:fld id="{77E12420-70FC-4C86-A224-2F9EADC6A331}" type="datetimeFigureOut">
              <a:rPr lang="en-US" smtClean="0"/>
              <a:t>11/7/2023</a:t>
            </a:fld>
            <a:endParaRPr lang="en-US"/>
          </a:p>
        </p:txBody>
      </p:sp>
      <p:sp>
        <p:nvSpPr>
          <p:cNvPr id="6" name="Footer Placeholder 5">
            <a:extLst>
              <a:ext uri="{FF2B5EF4-FFF2-40B4-BE49-F238E27FC236}">
                <a16:creationId xmlns:a16="http://schemas.microsoft.com/office/drawing/2014/main" id="{A0F319AB-12B9-892F-1155-D1731B983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121A1-25C1-8D7A-8121-1A4D095D52C1}"/>
              </a:ext>
            </a:extLst>
          </p:cNvPr>
          <p:cNvSpPr>
            <a:spLocks noGrp="1"/>
          </p:cNvSpPr>
          <p:nvPr>
            <p:ph type="sldNum" sz="quarter" idx="12"/>
          </p:nvPr>
        </p:nvSpPr>
        <p:spPr/>
        <p:txBody>
          <a:bodyPr/>
          <a:lstStyle/>
          <a:p>
            <a:fld id="{C03FCC21-CC0C-464A-980A-136F73650A28}" type="slidenum">
              <a:rPr lang="en-US" smtClean="0"/>
              <a:t>‹#›</a:t>
            </a:fld>
            <a:endParaRPr lang="en-US"/>
          </a:p>
        </p:txBody>
      </p:sp>
    </p:spTree>
    <p:extLst>
      <p:ext uri="{BB962C8B-B14F-4D97-AF65-F5344CB8AC3E}">
        <p14:creationId xmlns:p14="http://schemas.microsoft.com/office/powerpoint/2010/main" val="367766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20737-2CDB-49FE-5C79-E58783B44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2D593-09E5-267D-05B9-856AB245E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885EB-6007-C784-304C-4C5E9A5AA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E12420-70FC-4C86-A224-2F9EADC6A331}" type="datetimeFigureOut">
              <a:rPr lang="en-US" smtClean="0"/>
              <a:t>11/7/2023</a:t>
            </a:fld>
            <a:endParaRPr lang="en-US"/>
          </a:p>
        </p:txBody>
      </p:sp>
      <p:sp>
        <p:nvSpPr>
          <p:cNvPr id="5" name="Footer Placeholder 4">
            <a:extLst>
              <a:ext uri="{FF2B5EF4-FFF2-40B4-BE49-F238E27FC236}">
                <a16:creationId xmlns:a16="http://schemas.microsoft.com/office/drawing/2014/main" id="{693E7A09-E309-3CA0-9534-C03A3D331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462AC1-4913-20CF-9F26-1E9BA5D186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FCC21-CC0C-464A-980A-136F73650A28}" type="slidenum">
              <a:rPr lang="en-US" smtClean="0"/>
              <a:t>‹#›</a:t>
            </a:fld>
            <a:endParaRPr lang="en-US"/>
          </a:p>
        </p:txBody>
      </p:sp>
    </p:spTree>
    <p:extLst>
      <p:ext uri="{BB962C8B-B14F-4D97-AF65-F5344CB8AC3E}">
        <p14:creationId xmlns:p14="http://schemas.microsoft.com/office/powerpoint/2010/main" val="2162038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customXml" Target="../ink/ink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customXml" Target="../ink/ink13.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12.xml"/><Relationship Id="rId5" Type="http://schemas.openxmlformats.org/officeDocument/2006/relationships/customXml" Target="../ink/ink8.xml"/><Relationship Id="rId10" Type="http://schemas.openxmlformats.org/officeDocument/2006/relationships/customXml" Target="../ink/ink11.xml"/><Relationship Id="rId4" Type="http://schemas.openxmlformats.org/officeDocument/2006/relationships/image" Target="../media/image12.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821A81-6394-A6A4-AD8A-4E9D851CF633}"/>
              </a:ext>
            </a:extLst>
          </p:cNvPr>
          <p:cNvPicPr>
            <a:picLocks noChangeAspect="1"/>
          </p:cNvPicPr>
          <p:nvPr/>
        </p:nvPicPr>
        <p:blipFill>
          <a:blip r:embed="rId2"/>
          <a:stretch>
            <a:fillRect/>
          </a:stretch>
        </p:blipFill>
        <p:spPr>
          <a:xfrm>
            <a:off x="447186" y="412985"/>
            <a:ext cx="8306231" cy="517605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36E316-2FE9-2805-2205-7B223506C70C}"/>
                  </a:ext>
                </a:extLst>
              </p14:cNvPr>
              <p14:cNvContentPartPr/>
              <p14:nvPr/>
            </p14:nvContentPartPr>
            <p14:xfrm>
              <a:off x="5795625" y="2875033"/>
              <a:ext cx="1317240" cy="2251440"/>
            </p14:xfrm>
          </p:contentPart>
        </mc:Choice>
        <mc:Fallback xmlns="">
          <p:pic>
            <p:nvPicPr>
              <p:cNvPr id="6" name="Ink 5">
                <a:extLst>
                  <a:ext uri="{FF2B5EF4-FFF2-40B4-BE49-F238E27FC236}">
                    <a16:creationId xmlns:a16="http://schemas.microsoft.com/office/drawing/2014/main" id="{1E36E316-2FE9-2805-2205-7B223506C70C}"/>
                  </a:ext>
                </a:extLst>
              </p:cNvPr>
              <p:cNvPicPr/>
              <p:nvPr/>
            </p:nvPicPr>
            <p:blipFill>
              <a:blip r:embed="rId4"/>
              <a:stretch>
                <a:fillRect/>
              </a:stretch>
            </p:blipFill>
            <p:spPr>
              <a:xfrm>
                <a:off x="5789505" y="2868913"/>
                <a:ext cx="1329480" cy="2263680"/>
              </a:xfrm>
              <a:prstGeom prst="rect">
                <a:avLst/>
              </a:prstGeom>
            </p:spPr>
          </p:pic>
        </mc:Fallback>
      </mc:AlternateContent>
    </p:spTree>
    <p:extLst>
      <p:ext uri="{BB962C8B-B14F-4D97-AF65-F5344CB8AC3E}">
        <p14:creationId xmlns:p14="http://schemas.microsoft.com/office/powerpoint/2010/main" val="257296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7ABFA-A0BE-0280-B5FF-ED80C9114E88}"/>
              </a:ext>
            </a:extLst>
          </p:cNvPr>
          <p:cNvPicPr>
            <a:picLocks noChangeAspect="1"/>
          </p:cNvPicPr>
          <p:nvPr/>
        </p:nvPicPr>
        <p:blipFill>
          <a:blip r:embed="rId2"/>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ADAC3D35-5726-0A4A-B3DD-58B29DDB471A}"/>
              </a:ext>
            </a:extLst>
          </p:cNvPr>
          <p:cNvSpPr/>
          <p:nvPr/>
        </p:nvSpPr>
        <p:spPr>
          <a:xfrm>
            <a:off x="8455937" y="72428"/>
            <a:ext cx="199176" cy="6699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67856A-E6C1-30B4-95F9-7A41E2D3411C}"/>
              </a:ext>
            </a:extLst>
          </p:cNvPr>
          <p:cNvSpPr/>
          <p:nvPr/>
        </p:nvSpPr>
        <p:spPr>
          <a:xfrm rot="16200000">
            <a:off x="5812349" y="2824657"/>
            <a:ext cx="170506" cy="66166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A2DAEAF-D295-196C-45AB-572AC0992990}"/>
              </a:ext>
            </a:extLst>
          </p:cNvPr>
          <p:cNvSpPr txBox="1"/>
          <p:nvPr/>
        </p:nvSpPr>
        <p:spPr>
          <a:xfrm>
            <a:off x="615636" y="452673"/>
            <a:ext cx="1028167" cy="369332"/>
          </a:xfrm>
          <a:prstGeom prst="rect">
            <a:avLst/>
          </a:prstGeom>
          <a:noFill/>
        </p:spPr>
        <p:txBody>
          <a:bodyPr wrap="none" rtlCol="0">
            <a:spAutoFit/>
          </a:bodyPr>
          <a:lstStyle/>
          <a:p>
            <a:r>
              <a:rPr lang="en-US" dirty="0" err="1"/>
              <a:t>RT_adoff</a:t>
            </a:r>
            <a:endParaRPr lang="en-US" dirty="0"/>
          </a:p>
        </p:txBody>
      </p:sp>
    </p:spTree>
    <p:extLst>
      <p:ext uri="{BB962C8B-B14F-4D97-AF65-F5344CB8AC3E}">
        <p14:creationId xmlns:p14="http://schemas.microsoft.com/office/powerpoint/2010/main" val="18849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graph&#10;&#10;Description automatically generated">
            <a:extLst>
              <a:ext uri="{FF2B5EF4-FFF2-40B4-BE49-F238E27FC236}">
                <a16:creationId xmlns:a16="http://schemas.microsoft.com/office/drawing/2014/main" id="{2FF37E91-38CD-8296-684E-59C4B6C23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6" name="Rectangle 5">
            <a:extLst>
              <a:ext uri="{FF2B5EF4-FFF2-40B4-BE49-F238E27FC236}">
                <a16:creationId xmlns:a16="http://schemas.microsoft.com/office/drawing/2014/main" id="{A2833AC1-1863-E35B-F40D-25A7C91C1321}"/>
              </a:ext>
            </a:extLst>
          </p:cNvPr>
          <p:cNvSpPr/>
          <p:nvPr/>
        </p:nvSpPr>
        <p:spPr>
          <a:xfrm>
            <a:off x="3231475" y="79218"/>
            <a:ext cx="199176" cy="6699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2412A9-B6AB-8268-6A58-84AC2AB088AC}"/>
              </a:ext>
            </a:extLst>
          </p:cNvPr>
          <p:cNvSpPr/>
          <p:nvPr/>
        </p:nvSpPr>
        <p:spPr>
          <a:xfrm rot="5400000">
            <a:off x="5828311" y="-2448208"/>
            <a:ext cx="199176" cy="6699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8F31F9-FBD3-9403-7602-AC5E1FADAB29}"/>
              </a:ext>
            </a:extLst>
          </p:cNvPr>
          <p:cNvSpPr txBox="1"/>
          <p:nvPr/>
        </p:nvSpPr>
        <p:spPr>
          <a:xfrm>
            <a:off x="615636" y="452673"/>
            <a:ext cx="1007712" cy="369332"/>
          </a:xfrm>
          <a:prstGeom prst="rect">
            <a:avLst/>
          </a:prstGeom>
          <a:noFill/>
        </p:spPr>
        <p:txBody>
          <a:bodyPr wrap="none" rtlCol="0">
            <a:spAutoFit/>
          </a:bodyPr>
          <a:lstStyle/>
          <a:p>
            <a:r>
              <a:rPr lang="en-US" dirty="0" err="1"/>
              <a:t>RT_steer</a:t>
            </a:r>
            <a:endParaRPr lang="en-US" dirty="0"/>
          </a:p>
        </p:txBody>
      </p:sp>
    </p:spTree>
    <p:extLst>
      <p:ext uri="{BB962C8B-B14F-4D97-AF65-F5344CB8AC3E}">
        <p14:creationId xmlns:p14="http://schemas.microsoft.com/office/powerpoint/2010/main" val="360490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grid&#10;&#10;Description automatically generated">
            <a:extLst>
              <a:ext uri="{FF2B5EF4-FFF2-40B4-BE49-F238E27FC236}">
                <a16:creationId xmlns:a16="http://schemas.microsoft.com/office/drawing/2014/main" id="{A4998481-550C-F2A8-1020-5084EE6A8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0148F1A4-A6B4-E563-635C-DDB8B5C35CE3}"/>
              </a:ext>
            </a:extLst>
          </p:cNvPr>
          <p:cNvSpPr/>
          <p:nvPr/>
        </p:nvSpPr>
        <p:spPr>
          <a:xfrm>
            <a:off x="8455937" y="72428"/>
            <a:ext cx="199176" cy="6699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BA2DC6-E127-0BA2-5BEE-0BD3AFC98977}"/>
              </a:ext>
            </a:extLst>
          </p:cNvPr>
          <p:cNvSpPr/>
          <p:nvPr/>
        </p:nvSpPr>
        <p:spPr>
          <a:xfrm rot="16200000">
            <a:off x="5812349" y="2824657"/>
            <a:ext cx="170506" cy="66166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FBEAA95-6CB1-D1D5-84AF-C9361B048BD6}"/>
              </a:ext>
            </a:extLst>
          </p:cNvPr>
          <p:cNvSpPr txBox="1"/>
          <p:nvPr/>
        </p:nvSpPr>
        <p:spPr>
          <a:xfrm>
            <a:off x="615636" y="452673"/>
            <a:ext cx="1114279" cy="369332"/>
          </a:xfrm>
          <a:prstGeom prst="rect">
            <a:avLst/>
          </a:prstGeom>
          <a:noFill/>
        </p:spPr>
        <p:txBody>
          <a:bodyPr wrap="none" rtlCol="0">
            <a:spAutoFit/>
          </a:bodyPr>
          <a:lstStyle/>
          <a:p>
            <a:r>
              <a:rPr lang="en-US" dirty="0" err="1"/>
              <a:t>Y_first_fix</a:t>
            </a:r>
            <a:endParaRPr lang="en-US" dirty="0"/>
          </a:p>
        </p:txBody>
      </p:sp>
    </p:spTree>
    <p:extLst>
      <p:ext uri="{BB962C8B-B14F-4D97-AF65-F5344CB8AC3E}">
        <p14:creationId xmlns:p14="http://schemas.microsoft.com/office/powerpoint/2010/main" val="293628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E0E48-4DE7-16DA-8E14-9EE25CDFC0E9}"/>
              </a:ext>
            </a:extLst>
          </p:cNvPr>
          <p:cNvPicPr>
            <a:picLocks noChangeAspect="1"/>
          </p:cNvPicPr>
          <p:nvPr/>
        </p:nvPicPr>
        <p:blipFill>
          <a:blip r:embed="rId2"/>
          <a:stretch>
            <a:fillRect/>
          </a:stretch>
        </p:blipFill>
        <p:spPr>
          <a:xfrm>
            <a:off x="138146" y="0"/>
            <a:ext cx="4752907" cy="6858000"/>
          </a:xfrm>
          <a:prstGeom prst="rect">
            <a:avLst/>
          </a:prstGeom>
        </p:spPr>
      </p:pic>
      <p:pic>
        <p:nvPicPr>
          <p:cNvPr id="5" name="Picture 4">
            <a:extLst>
              <a:ext uri="{FF2B5EF4-FFF2-40B4-BE49-F238E27FC236}">
                <a16:creationId xmlns:a16="http://schemas.microsoft.com/office/drawing/2014/main" id="{375DE442-2726-0F42-9B55-27B35AF17424}"/>
              </a:ext>
            </a:extLst>
          </p:cNvPr>
          <p:cNvPicPr>
            <a:picLocks noChangeAspect="1"/>
          </p:cNvPicPr>
          <p:nvPr/>
        </p:nvPicPr>
        <p:blipFill>
          <a:blip r:embed="rId3"/>
          <a:stretch>
            <a:fillRect/>
          </a:stretch>
        </p:blipFill>
        <p:spPr>
          <a:xfrm>
            <a:off x="854210" y="-1296439"/>
            <a:ext cx="5780952" cy="6580952"/>
          </a:xfrm>
          <a:prstGeom prst="rect">
            <a:avLst/>
          </a:prstGeom>
        </p:spPr>
      </p:pic>
      <p:sp>
        <p:nvSpPr>
          <p:cNvPr id="7" name="TextBox 6">
            <a:extLst>
              <a:ext uri="{FF2B5EF4-FFF2-40B4-BE49-F238E27FC236}">
                <a16:creationId xmlns:a16="http://schemas.microsoft.com/office/drawing/2014/main" id="{B282D9FF-77D1-E780-B02D-D76C639A3816}"/>
              </a:ext>
            </a:extLst>
          </p:cNvPr>
          <p:cNvSpPr txBox="1"/>
          <p:nvPr/>
        </p:nvSpPr>
        <p:spPr>
          <a:xfrm>
            <a:off x="6096000" y="494437"/>
            <a:ext cx="6096000" cy="1754326"/>
          </a:xfrm>
          <a:prstGeom prst="rect">
            <a:avLst/>
          </a:prstGeom>
          <a:noFill/>
        </p:spPr>
        <p:txBody>
          <a:bodyPr wrap="square">
            <a:spAutoFit/>
          </a:bodyPr>
          <a:lstStyle/>
          <a:p>
            <a:r>
              <a:rPr lang="en-US" dirty="0"/>
              <a:t>Generalized Additive Models (GAMs)While GAMs can be considered a bit more advanced than basic statistical models, they are highly interpretable because they model the relationship between predictors and the response variable using smooth functions. Each function's shape can give you insights into the nature of the relationship.</a:t>
            </a:r>
          </a:p>
        </p:txBody>
      </p:sp>
    </p:spTree>
    <p:extLst>
      <p:ext uri="{BB962C8B-B14F-4D97-AF65-F5344CB8AC3E}">
        <p14:creationId xmlns:p14="http://schemas.microsoft.com/office/powerpoint/2010/main" val="729006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1EC3A-9073-B42F-DC1B-6E99B21107E9}"/>
              </a:ext>
            </a:extLst>
          </p:cNvPr>
          <p:cNvPicPr>
            <a:picLocks noChangeAspect="1"/>
          </p:cNvPicPr>
          <p:nvPr/>
        </p:nvPicPr>
        <p:blipFill>
          <a:blip r:embed="rId2"/>
          <a:stretch>
            <a:fillRect/>
          </a:stretch>
        </p:blipFill>
        <p:spPr>
          <a:xfrm>
            <a:off x="6775542" y="915181"/>
            <a:ext cx="5114286" cy="4723809"/>
          </a:xfrm>
          <a:prstGeom prst="rect">
            <a:avLst/>
          </a:prstGeom>
        </p:spPr>
      </p:pic>
      <p:pic>
        <p:nvPicPr>
          <p:cNvPr id="4" name="Picture 3">
            <a:extLst>
              <a:ext uri="{FF2B5EF4-FFF2-40B4-BE49-F238E27FC236}">
                <a16:creationId xmlns:a16="http://schemas.microsoft.com/office/drawing/2014/main" id="{E8A97D90-C865-9567-D888-CB63B1A77C19}"/>
              </a:ext>
            </a:extLst>
          </p:cNvPr>
          <p:cNvPicPr>
            <a:picLocks noChangeAspect="1"/>
          </p:cNvPicPr>
          <p:nvPr/>
        </p:nvPicPr>
        <p:blipFill>
          <a:blip r:embed="rId3"/>
          <a:stretch>
            <a:fillRect/>
          </a:stretch>
        </p:blipFill>
        <p:spPr>
          <a:xfrm>
            <a:off x="302172" y="1205658"/>
            <a:ext cx="5980952" cy="4142857"/>
          </a:xfrm>
          <a:prstGeom prst="rect">
            <a:avLst/>
          </a:prstGeom>
        </p:spPr>
      </p:pic>
    </p:spTree>
    <p:extLst>
      <p:ext uri="{BB962C8B-B14F-4D97-AF65-F5344CB8AC3E}">
        <p14:creationId xmlns:p14="http://schemas.microsoft.com/office/powerpoint/2010/main" val="352031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12724-B787-B6E3-FC78-8A8AB11BF574}"/>
              </a:ext>
            </a:extLst>
          </p:cNvPr>
          <p:cNvPicPr>
            <a:picLocks noChangeAspect="1"/>
          </p:cNvPicPr>
          <p:nvPr/>
        </p:nvPicPr>
        <p:blipFill>
          <a:blip r:embed="rId2"/>
          <a:stretch>
            <a:fillRect/>
          </a:stretch>
        </p:blipFill>
        <p:spPr>
          <a:xfrm>
            <a:off x="1198065" y="800411"/>
            <a:ext cx="5828571" cy="4990476"/>
          </a:xfrm>
          <a:prstGeom prst="rect">
            <a:avLst/>
          </a:prstGeom>
        </p:spPr>
      </p:pic>
      <p:pic>
        <p:nvPicPr>
          <p:cNvPr id="5" name="Picture 4">
            <a:extLst>
              <a:ext uri="{FF2B5EF4-FFF2-40B4-BE49-F238E27FC236}">
                <a16:creationId xmlns:a16="http://schemas.microsoft.com/office/drawing/2014/main" id="{FB561C64-7DD2-361E-6DDA-1808F818A868}"/>
              </a:ext>
            </a:extLst>
          </p:cNvPr>
          <p:cNvPicPr>
            <a:picLocks noChangeAspect="1"/>
          </p:cNvPicPr>
          <p:nvPr/>
        </p:nvPicPr>
        <p:blipFill>
          <a:blip r:embed="rId3"/>
          <a:stretch>
            <a:fillRect/>
          </a:stretch>
        </p:blipFill>
        <p:spPr>
          <a:xfrm>
            <a:off x="5954220" y="867078"/>
            <a:ext cx="6638095" cy="4857143"/>
          </a:xfrm>
          <a:prstGeom prst="rect">
            <a:avLst/>
          </a:prstGeom>
        </p:spPr>
      </p:pic>
    </p:spTree>
    <p:extLst>
      <p:ext uri="{BB962C8B-B14F-4D97-AF65-F5344CB8AC3E}">
        <p14:creationId xmlns:p14="http://schemas.microsoft.com/office/powerpoint/2010/main" val="350485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5FCB9-E9BD-8188-DF52-44C7FD33869F}"/>
              </a:ext>
            </a:extLst>
          </p:cNvPr>
          <p:cNvPicPr>
            <a:picLocks noChangeAspect="1"/>
          </p:cNvPicPr>
          <p:nvPr/>
        </p:nvPicPr>
        <p:blipFill>
          <a:blip r:embed="rId2"/>
          <a:stretch>
            <a:fillRect/>
          </a:stretch>
        </p:blipFill>
        <p:spPr>
          <a:xfrm>
            <a:off x="3363630" y="2405778"/>
            <a:ext cx="5647619" cy="4933333"/>
          </a:xfrm>
          <a:prstGeom prst="rect">
            <a:avLst/>
          </a:prstGeom>
        </p:spPr>
      </p:pic>
    </p:spTree>
    <p:extLst>
      <p:ext uri="{BB962C8B-B14F-4D97-AF65-F5344CB8AC3E}">
        <p14:creationId xmlns:p14="http://schemas.microsoft.com/office/powerpoint/2010/main" val="364518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B437F8-7788-0EDB-10B5-79650AE51575}"/>
              </a:ext>
            </a:extLst>
          </p:cNvPr>
          <p:cNvPicPr>
            <a:picLocks noChangeAspect="1"/>
          </p:cNvPicPr>
          <p:nvPr/>
        </p:nvPicPr>
        <p:blipFill>
          <a:blip r:embed="rId2"/>
          <a:stretch>
            <a:fillRect/>
          </a:stretch>
        </p:blipFill>
        <p:spPr>
          <a:xfrm>
            <a:off x="2218880" y="896982"/>
            <a:ext cx="4432379" cy="4617061"/>
          </a:xfrm>
          <a:prstGeom prst="rect">
            <a:avLst/>
          </a:prstGeom>
        </p:spPr>
      </p:pic>
      <p:pic>
        <p:nvPicPr>
          <p:cNvPr id="8" name="Picture 7">
            <a:extLst>
              <a:ext uri="{FF2B5EF4-FFF2-40B4-BE49-F238E27FC236}">
                <a16:creationId xmlns:a16="http://schemas.microsoft.com/office/drawing/2014/main" id="{A192486E-58CB-B206-638B-59428EB9721A}"/>
              </a:ext>
            </a:extLst>
          </p:cNvPr>
          <p:cNvPicPr>
            <a:picLocks noChangeAspect="1"/>
          </p:cNvPicPr>
          <p:nvPr/>
        </p:nvPicPr>
        <p:blipFill>
          <a:blip r:embed="rId3"/>
          <a:stretch>
            <a:fillRect/>
          </a:stretch>
        </p:blipFill>
        <p:spPr>
          <a:xfrm>
            <a:off x="6181280" y="4479011"/>
            <a:ext cx="5270491" cy="2070064"/>
          </a:xfrm>
          <a:prstGeom prst="rect">
            <a:avLst/>
          </a:prstGeom>
        </p:spPr>
      </p:pic>
      <p:pic>
        <p:nvPicPr>
          <p:cNvPr id="10" name="Picture 9">
            <a:extLst>
              <a:ext uri="{FF2B5EF4-FFF2-40B4-BE49-F238E27FC236}">
                <a16:creationId xmlns:a16="http://schemas.microsoft.com/office/drawing/2014/main" id="{AA5ACAC6-D6C6-C7B9-1E36-6E758BEEC7A7}"/>
              </a:ext>
            </a:extLst>
          </p:cNvPr>
          <p:cNvPicPr>
            <a:picLocks noChangeAspect="1"/>
          </p:cNvPicPr>
          <p:nvPr/>
        </p:nvPicPr>
        <p:blipFill>
          <a:blip r:embed="rId4"/>
          <a:stretch>
            <a:fillRect/>
          </a:stretch>
        </p:blipFill>
        <p:spPr>
          <a:xfrm>
            <a:off x="6250125" y="896982"/>
            <a:ext cx="4557212" cy="1631974"/>
          </a:xfrm>
          <a:prstGeom prst="rect">
            <a:avLst/>
          </a:prstGeom>
        </p:spPr>
      </p:pic>
      <p:sp>
        <p:nvSpPr>
          <p:cNvPr id="11" name="TextBox 10">
            <a:extLst>
              <a:ext uri="{FF2B5EF4-FFF2-40B4-BE49-F238E27FC236}">
                <a16:creationId xmlns:a16="http://schemas.microsoft.com/office/drawing/2014/main" id="{C5E423EE-275F-5100-98F7-DFB28D3BE884}"/>
              </a:ext>
            </a:extLst>
          </p:cNvPr>
          <p:cNvSpPr txBox="1"/>
          <p:nvPr/>
        </p:nvSpPr>
        <p:spPr>
          <a:xfrm>
            <a:off x="2882537" y="374469"/>
            <a:ext cx="2365840" cy="369332"/>
          </a:xfrm>
          <a:prstGeom prst="rect">
            <a:avLst/>
          </a:prstGeom>
          <a:noFill/>
        </p:spPr>
        <p:txBody>
          <a:bodyPr wrap="none" rtlCol="0">
            <a:spAutoFit/>
          </a:bodyPr>
          <a:lstStyle/>
          <a:p>
            <a:r>
              <a:rPr lang="en-US"/>
              <a:t>Mean pupil size z-score</a:t>
            </a:r>
          </a:p>
        </p:txBody>
      </p:sp>
    </p:spTree>
    <p:extLst>
      <p:ext uri="{BB962C8B-B14F-4D97-AF65-F5344CB8AC3E}">
        <p14:creationId xmlns:p14="http://schemas.microsoft.com/office/powerpoint/2010/main" val="407137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3F0753-5B4A-174B-1D32-A2D6384F87CB}"/>
              </a:ext>
            </a:extLst>
          </p:cNvPr>
          <p:cNvPicPr>
            <a:picLocks noChangeAspect="1"/>
          </p:cNvPicPr>
          <p:nvPr/>
        </p:nvPicPr>
        <p:blipFill>
          <a:blip r:embed="rId2"/>
          <a:stretch>
            <a:fillRect/>
          </a:stretch>
        </p:blipFill>
        <p:spPr>
          <a:xfrm>
            <a:off x="2038350" y="1038225"/>
            <a:ext cx="8115300" cy="4781550"/>
          </a:xfrm>
          <a:prstGeom prst="rect">
            <a:avLst/>
          </a:prstGeom>
        </p:spPr>
      </p:pic>
      <p:sp>
        <p:nvSpPr>
          <p:cNvPr id="2" name="TextBox 1">
            <a:extLst>
              <a:ext uri="{FF2B5EF4-FFF2-40B4-BE49-F238E27FC236}">
                <a16:creationId xmlns:a16="http://schemas.microsoft.com/office/drawing/2014/main" id="{7714B84E-300F-0D5A-42B7-1012733E06F7}"/>
              </a:ext>
            </a:extLst>
          </p:cNvPr>
          <p:cNvSpPr txBox="1"/>
          <p:nvPr/>
        </p:nvSpPr>
        <p:spPr>
          <a:xfrm>
            <a:off x="3574771" y="4304536"/>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AD4D138-2584-13D7-9B7A-12590A71887D}"/>
              </a:ext>
            </a:extLst>
          </p:cNvPr>
          <p:cNvSpPr txBox="1"/>
          <p:nvPr/>
        </p:nvSpPr>
        <p:spPr>
          <a:xfrm>
            <a:off x="6186702" y="283768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8197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D60C7-EC92-04F3-C966-FBF1F38C6F17}"/>
              </a:ext>
            </a:extLst>
          </p:cNvPr>
          <p:cNvPicPr>
            <a:picLocks noChangeAspect="1"/>
          </p:cNvPicPr>
          <p:nvPr/>
        </p:nvPicPr>
        <p:blipFill>
          <a:blip r:embed="rId2"/>
          <a:stretch>
            <a:fillRect/>
          </a:stretch>
        </p:blipFill>
        <p:spPr>
          <a:xfrm>
            <a:off x="2716694" y="3570515"/>
            <a:ext cx="3876701" cy="2730137"/>
          </a:xfrm>
          <a:prstGeom prst="rect">
            <a:avLst/>
          </a:prstGeom>
        </p:spPr>
      </p:pic>
      <p:pic>
        <p:nvPicPr>
          <p:cNvPr id="5" name="Picture 4">
            <a:extLst>
              <a:ext uri="{FF2B5EF4-FFF2-40B4-BE49-F238E27FC236}">
                <a16:creationId xmlns:a16="http://schemas.microsoft.com/office/drawing/2014/main" id="{545DB190-EA08-1962-A0FC-D2EB56656A14}"/>
              </a:ext>
            </a:extLst>
          </p:cNvPr>
          <p:cNvPicPr>
            <a:picLocks noChangeAspect="1"/>
          </p:cNvPicPr>
          <p:nvPr/>
        </p:nvPicPr>
        <p:blipFill>
          <a:blip r:embed="rId3"/>
          <a:stretch>
            <a:fillRect/>
          </a:stretch>
        </p:blipFill>
        <p:spPr>
          <a:xfrm>
            <a:off x="4297486" y="300428"/>
            <a:ext cx="5600000" cy="6257143"/>
          </a:xfrm>
          <a:prstGeom prst="rect">
            <a:avLst/>
          </a:prstGeom>
        </p:spPr>
      </p:pic>
    </p:spTree>
    <p:extLst>
      <p:ext uri="{BB962C8B-B14F-4D97-AF65-F5344CB8AC3E}">
        <p14:creationId xmlns:p14="http://schemas.microsoft.com/office/powerpoint/2010/main" val="10356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F3A68-0B13-3E28-B00E-B4F4F4A3A260}"/>
              </a:ext>
            </a:extLst>
          </p:cNvPr>
          <p:cNvPicPr>
            <a:picLocks noChangeAspect="1"/>
          </p:cNvPicPr>
          <p:nvPr/>
        </p:nvPicPr>
        <p:blipFill>
          <a:blip r:embed="rId2"/>
          <a:stretch>
            <a:fillRect/>
          </a:stretch>
        </p:blipFill>
        <p:spPr>
          <a:xfrm>
            <a:off x="2272190" y="1005190"/>
            <a:ext cx="7647619" cy="484761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8CDF31-A0CD-399D-0446-B317D88477D6}"/>
                  </a:ext>
                </a:extLst>
              </p14:cNvPr>
              <p14:cNvContentPartPr/>
              <p14:nvPr/>
            </p14:nvContentPartPr>
            <p14:xfrm>
              <a:off x="4002465" y="1804033"/>
              <a:ext cx="9720" cy="6120"/>
            </p14:xfrm>
          </p:contentPart>
        </mc:Choice>
        <mc:Fallback xmlns="">
          <p:pic>
            <p:nvPicPr>
              <p:cNvPr id="4" name="Ink 3">
                <a:extLst>
                  <a:ext uri="{FF2B5EF4-FFF2-40B4-BE49-F238E27FC236}">
                    <a16:creationId xmlns:a16="http://schemas.microsoft.com/office/drawing/2014/main" id="{468CDF31-A0CD-399D-0446-B317D88477D6}"/>
                  </a:ext>
                </a:extLst>
              </p:cNvPr>
              <p:cNvPicPr/>
              <p:nvPr/>
            </p:nvPicPr>
            <p:blipFill>
              <a:blip r:embed="rId4"/>
              <a:stretch>
                <a:fillRect/>
              </a:stretch>
            </p:blipFill>
            <p:spPr>
              <a:xfrm>
                <a:off x="3996564" y="1797530"/>
                <a:ext cx="21523" cy="19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E0E47C0-ECC2-39BD-B498-EA07C3A69018}"/>
                  </a:ext>
                </a:extLst>
              </p14:cNvPr>
              <p14:cNvContentPartPr/>
              <p14:nvPr/>
            </p14:nvContentPartPr>
            <p14:xfrm>
              <a:off x="7714785" y="3636073"/>
              <a:ext cx="1200240" cy="1496520"/>
            </p14:xfrm>
          </p:contentPart>
        </mc:Choice>
        <mc:Fallback xmlns="">
          <p:pic>
            <p:nvPicPr>
              <p:cNvPr id="5" name="Ink 4">
                <a:extLst>
                  <a:ext uri="{FF2B5EF4-FFF2-40B4-BE49-F238E27FC236}">
                    <a16:creationId xmlns:a16="http://schemas.microsoft.com/office/drawing/2014/main" id="{1E0E47C0-ECC2-39BD-B498-EA07C3A69018}"/>
                  </a:ext>
                </a:extLst>
              </p:cNvPr>
              <p:cNvPicPr/>
              <p:nvPr/>
            </p:nvPicPr>
            <p:blipFill>
              <a:blip r:embed="rId6"/>
              <a:stretch>
                <a:fillRect/>
              </a:stretch>
            </p:blipFill>
            <p:spPr>
              <a:xfrm>
                <a:off x="7708665" y="3629953"/>
                <a:ext cx="1212480" cy="1508760"/>
              </a:xfrm>
              <a:prstGeom prst="rect">
                <a:avLst/>
              </a:prstGeom>
            </p:spPr>
          </p:pic>
        </mc:Fallback>
      </mc:AlternateContent>
    </p:spTree>
    <p:extLst>
      <p:ext uri="{BB962C8B-B14F-4D97-AF65-F5344CB8AC3E}">
        <p14:creationId xmlns:p14="http://schemas.microsoft.com/office/powerpoint/2010/main" val="185091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C9F74-00B8-ABD0-003B-911B59F1B759}"/>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94491D0D-D17B-6FDE-D7AD-0298B0727787}"/>
              </a:ext>
            </a:extLst>
          </p:cNvPr>
          <p:cNvSpPr txBox="1"/>
          <p:nvPr/>
        </p:nvSpPr>
        <p:spPr>
          <a:xfrm>
            <a:off x="3619221" y="1948686"/>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12E2CAFF-D54E-679D-DA1D-8E172177D6BF}"/>
              </a:ext>
            </a:extLst>
          </p:cNvPr>
          <p:cNvGrpSpPr/>
          <p:nvPr/>
        </p:nvGrpSpPr>
        <p:grpSpPr>
          <a:xfrm>
            <a:off x="5124449" y="1459467"/>
            <a:ext cx="1327151" cy="369332"/>
            <a:chOff x="7215612" y="1486632"/>
            <a:chExt cx="1685840" cy="369332"/>
          </a:xfrm>
        </p:grpSpPr>
        <p:sp>
          <p:nvSpPr>
            <p:cNvPr id="5" name="Left Bracket 4">
              <a:extLst>
                <a:ext uri="{FF2B5EF4-FFF2-40B4-BE49-F238E27FC236}">
                  <a16:creationId xmlns:a16="http://schemas.microsoft.com/office/drawing/2014/main" id="{ADD01C92-3C48-612E-3C43-53FD43543534}"/>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FE9188D-E471-6968-ED6E-78B2CA5EEB3A}"/>
                </a:ext>
              </a:extLst>
            </p:cNvPr>
            <p:cNvSpPr txBox="1"/>
            <p:nvPr/>
          </p:nvSpPr>
          <p:spPr>
            <a:xfrm>
              <a:off x="7908491" y="1486632"/>
              <a:ext cx="527795"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34474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96BCE-E787-5FD8-B66A-208FDE601931}"/>
              </a:ext>
            </a:extLst>
          </p:cNvPr>
          <p:cNvPicPr>
            <a:picLocks noChangeAspect="1"/>
          </p:cNvPicPr>
          <p:nvPr/>
        </p:nvPicPr>
        <p:blipFill>
          <a:blip r:embed="rId2"/>
          <a:stretch>
            <a:fillRect/>
          </a:stretch>
        </p:blipFill>
        <p:spPr>
          <a:xfrm>
            <a:off x="2357905" y="724238"/>
            <a:ext cx="5450160" cy="3943556"/>
          </a:xfrm>
          <a:prstGeom prst="rect">
            <a:avLst/>
          </a:prstGeom>
        </p:spPr>
      </p:pic>
      <p:pic>
        <p:nvPicPr>
          <p:cNvPr id="5" name="Picture 4">
            <a:extLst>
              <a:ext uri="{FF2B5EF4-FFF2-40B4-BE49-F238E27FC236}">
                <a16:creationId xmlns:a16="http://schemas.microsoft.com/office/drawing/2014/main" id="{B1860A62-A88C-7244-97B3-354F7A6C4325}"/>
              </a:ext>
            </a:extLst>
          </p:cNvPr>
          <p:cNvPicPr>
            <a:picLocks noChangeAspect="1"/>
          </p:cNvPicPr>
          <p:nvPr/>
        </p:nvPicPr>
        <p:blipFill>
          <a:blip r:embed="rId3"/>
          <a:stretch>
            <a:fillRect/>
          </a:stretch>
        </p:blipFill>
        <p:spPr>
          <a:xfrm>
            <a:off x="7808065" y="724238"/>
            <a:ext cx="4104935" cy="4532811"/>
          </a:xfrm>
          <a:prstGeom prst="rect">
            <a:avLst/>
          </a:prstGeom>
        </p:spPr>
      </p:pic>
    </p:spTree>
    <p:extLst>
      <p:ext uri="{BB962C8B-B14F-4D97-AF65-F5344CB8AC3E}">
        <p14:creationId xmlns:p14="http://schemas.microsoft.com/office/powerpoint/2010/main" val="136794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00C73B-B5DE-E76A-21CF-575EFF8FEF72}"/>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F7B1C7A9-C9E0-C67B-A4A0-253460CF5F7C}"/>
              </a:ext>
            </a:extLst>
          </p:cNvPr>
          <p:cNvSpPr txBox="1"/>
          <p:nvPr/>
        </p:nvSpPr>
        <p:spPr>
          <a:xfrm>
            <a:off x="3625571" y="2894836"/>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8134D8B1-3480-75E3-900A-E53E6017C787}"/>
              </a:ext>
            </a:extLst>
          </p:cNvPr>
          <p:cNvGrpSpPr/>
          <p:nvPr/>
        </p:nvGrpSpPr>
        <p:grpSpPr>
          <a:xfrm>
            <a:off x="5143501" y="2864246"/>
            <a:ext cx="2590800" cy="369332"/>
            <a:chOff x="7215612" y="1486632"/>
            <a:chExt cx="1685840" cy="369332"/>
          </a:xfrm>
        </p:grpSpPr>
        <p:sp>
          <p:nvSpPr>
            <p:cNvPr id="5" name="Left Bracket 4">
              <a:extLst>
                <a:ext uri="{FF2B5EF4-FFF2-40B4-BE49-F238E27FC236}">
                  <a16:creationId xmlns:a16="http://schemas.microsoft.com/office/drawing/2014/main" id="{D76C5F1F-1094-1FBB-D0C3-D3E3F4DF2389}"/>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2DE9FB5-7480-82B1-5E02-772922C2D892}"/>
                </a:ext>
              </a:extLst>
            </p:cNvPr>
            <p:cNvSpPr txBox="1"/>
            <p:nvPr/>
          </p:nvSpPr>
          <p:spPr>
            <a:xfrm>
              <a:off x="7908491" y="1486632"/>
              <a:ext cx="195264" cy="369332"/>
            </a:xfrm>
            <a:prstGeom prst="rect">
              <a:avLst/>
            </a:prstGeom>
            <a:noFill/>
          </p:spPr>
          <p:txBody>
            <a:bodyPr wrap="none" rtlCol="0">
              <a:spAutoFit/>
            </a:bodyPr>
            <a:lstStyle/>
            <a:p>
              <a:r>
                <a:rPr lang="en-US" dirty="0"/>
                <a:t>*</a:t>
              </a:r>
            </a:p>
          </p:txBody>
        </p:sp>
      </p:grpSp>
      <p:grpSp>
        <p:nvGrpSpPr>
          <p:cNvPr id="7" name="Group 6">
            <a:extLst>
              <a:ext uri="{FF2B5EF4-FFF2-40B4-BE49-F238E27FC236}">
                <a16:creationId xmlns:a16="http://schemas.microsoft.com/office/drawing/2014/main" id="{18EA5966-BB44-DD25-2023-11D4B5B4A88E}"/>
              </a:ext>
            </a:extLst>
          </p:cNvPr>
          <p:cNvGrpSpPr/>
          <p:nvPr/>
        </p:nvGrpSpPr>
        <p:grpSpPr>
          <a:xfrm>
            <a:off x="6400799" y="3167617"/>
            <a:ext cx="1327151" cy="369332"/>
            <a:chOff x="7215612" y="1486632"/>
            <a:chExt cx="1685840" cy="369332"/>
          </a:xfrm>
        </p:grpSpPr>
        <p:sp>
          <p:nvSpPr>
            <p:cNvPr id="8" name="Left Bracket 7">
              <a:extLst>
                <a:ext uri="{FF2B5EF4-FFF2-40B4-BE49-F238E27FC236}">
                  <a16:creationId xmlns:a16="http://schemas.microsoft.com/office/drawing/2014/main" id="{BF2B819A-0988-D12A-F3C2-9FAEA27BC029}"/>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F105B0C-590B-C35B-7F14-B9BA1E7A7C1C}"/>
                </a:ext>
              </a:extLst>
            </p:cNvPr>
            <p:cNvSpPr txBox="1"/>
            <p:nvPr/>
          </p:nvSpPr>
          <p:spPr>
            <a:xfrm>
              <a:off x="7908491" y="1486632"/>
              <a:ext cx="527795" cy="369332"/>
            </a:xfrm>
            <a:prstGeom prst="rect">
              <a:avLst/>
            </a:prstGeom>
            <a:noFill/>
          </p:spPr>
          <p:txBody>
            <a:bodyPr wrap="none" rtlCol="0">
              <a:spAutoFit/>
            </a:bodyPr>
            <a:lstStyle/>
            <a:p>
              <a:r>
                <a:rPr lang="en-US" dirty="0"/>
                <a:t>**</a:t>
              </a:r>
            </a:p>
          </p:txBody>
        </p:sp>
      </p:grpSp>
      <p:grpSp>
        <p:nvGrpSpPr>
          <p:cNvPr id="10" name="Group 9">
            <a:extLst>
              <a:ext uri="{FF2B5EF4-FFF2-40B4-BE49-F238E27FC236}">
                <a16:creationId xmlns:a16="http://schemas.microsoft.com/office/drawing/2014/main" id="{ACC6BE86-653D-BD58-226D-EBC185D8898A}"/>
              </a:ext>
            </a:extLst>
          </p:cNvPr>
          <p:cNvGrpSpPr/>
          <p:nvPr/>
        </p:nvGrpSpPr>
        <p:grpSpPr>
          <a:xfrm>
            <a:off x="6400799" y="2526663"/>
            <a:ext cx="2654301" cy="369332"/>
            <a:chOff x="7215612" y="1486632"/>
            <a:chExt cx="1685840" cy="369332"/>
          </a:xfrm>
        </p:grpSpPr>
        <p:sp>
          <p:nvSpPr>
            <p:cNvPr id="11" name="Left Bracket 10">
              <a:extLst>
                <a:ext uri="{FF2B5EF4-FFF2-40B4-BE49-F238E27FC236}">
                  <a16:creationId xmlns:a16="http://schemas.microsoft.com/office/drawing/2014/main" id="{BBBFD01B-5C3E-A172-2DA4-3216F0EEF07A}"/>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4ADE4AF-0B94-BD89-BE59-B018CBC8352F}"/>
                </a:ext>
              </a:extLst>
            </p:cNvPr>
            <p:cNvSpPr txBox="1"/>
            <p:nvPr/>
          </p:nvSpPr>
          <p:spPr>
            <a:xfrm>
              <a:off x="7908491" y="1486632"/>
              <a:ext cx="188786"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1092776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AB88E-5B8B-7075-88FD-C33A37E45BB9}"/>
              </a:ext>
            </a:extLst>
          </p:cNvPr>
          <p:cNvPicPr>
            <a:picLocks noChangeAspect="1"/>
          </p:cNvPicPr>
          <p:nvPr/>
        </p:nvPicPr>
        <p:blipFill>
          <a:blip r:embed="rId2"/>
          <a:stretch>
            <a:fillRect/>
          </a:stretch>
        </p:blipFill>
        <p:spPr>
          <a:xfrm>
            <a:off x="214897" y="2551610"/>
            <a:ext cx="5437454" cy="3933625"/>
          </a:xfrm>
          <a:prstGeom prst="rect">
            <a:avLst/>
          </a:prstGeom>
        </p:spPr>
      </p:pic>
      <p:pic>
        <p:nvPicPr>
          <p:cNvPr id="5" name="Picture 4">
            <a:extLst>
              <a:ext uri="{FF2B5EF4-FFF2-40B4-BE49-F238E27FC236}">
                <a16:creationId xmlns:a16="http://schemas.microsoft.com/office/drawing/2014/main" id="{A8B04DC3-155D-F9EA-30E9-7829E59D107F}"/>
              </a:ext>
            </a:extLst>
          </p:cNvPr>
          <p:cNvPicPr>
            <a:picLocks noChangeAspect="1"/>
          </p:cNvPicPr>
          <p:nvPr/>
        </p:nvPicPr>
        <p:blipFill>
          <a:blip r:embed="rId3"/>
          <a:stretch>
            <a:fillRect/>
          </a:stretch>
        </p:blipFill>
        <p:spPr>
          <a:xfrm>
            <a:off x="3410285" y="176619"/>
            <a:ext cx="5371429" cy="6504762"/>
          </a:xfrm>
          <a:prstGeom prst="rect">
            <a:avLst/>
          </a:prstGeom>
        </p:spPr>
      </p:pic>
    </p:spTree>
    <p:extLst>
      <p:ext uri="{BB962C8B-B14F-4D97-AF65-F5344CB8AC3E}">
        <p14:creationId xmlns:p14="http://schemas.microsoft.com/office/powerpoint/2010/main" val="2637581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2C6B0-95C7-D4D8-3A53-494E73B9F11E}"/>
              </a:ext>
            </a:extLst>
          </p:cNvPr>
          <p:cNvPicPr>
            <a:picLocks noChangeAspect="1"/>
          </p:cNvPicPr>
          <p:nvPr/>
        </p:nvPicPr>
        <p:blipFill>
          <a:blip r:embed="rId3"/>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47AF28A5-4B1E-FB5A-458C-EB043EB69546}"/>
              </a:ext>
            </a:extLst>
          </p:cNvPr>
          <p:cNvSpPr txBox="1"/>
          <p:nvPr/>
        </p:nvSpPr>
        <p:spPr>
          <a:xfrm>
            <a:off x="3625571" y="3517136"/>
            <a:ext cx="41549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89219A27-F055-2F0C-9993-9774555C5CB8}"/>
              </a:ext>
            </a:extLst>
          </p:cNvPr>
          <p:cNvSpPr txBox="1"/>
          <p:nvPr/>
        </p:nvSpPr>
        <p:spPr>
          <a:xfrm>
            <a:off x="6229071" y="241858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0578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14E1F-0A39-D632-4ED8-11260C6A73CC}"/>
              </a:ext>
            </a:extLst>
          </p:cNvPr>
          <p:cNvPicPr>
            <a:picLocks noChangeAspect="1"/>
          </p:cNvPicPr>
          <p:nvPr/>
        </p:nvPicPr>
        <p:blipFill>
          <a:blip r:embed="rId2"/>
          <a:stretch>
            <a:fillRect/>
          </a:stretch>
        </p:blipFill>
        <p:spPr>
          <a:xfrm>
            <a:off x="2357905" y="686143"/>
            <a:ext cx="7476190" cy="5485714"/>
          </a:xfrm>
          <a:prstGeom prst="rect">
            <a:avLst/>
          </a:prstGeom>
        </p:spPr>
      </p:pic>
      <p:pic>
        <p:nvPicPr>
          <p:cNvPr id="5" name="Picture 4">
            <a:extLst>
              <a:ext uri="{FF2B5EF4-FFF2-40B4-BE49-F238E27FC236}">
                <a16:creationId xmlns:a16="http://schemas.microsoft.com/office/drawing/2014/main" id="{D9362E55-6A13-A2F2-3DB3-10BEE8561664}"/>
              </a:ext>
            </a:extLst>
          </p:cNvPr>
          <p:cNvPicPr>
            <a:picLocks noChangeAspect="1"/>
          </p:cNvPicPr>
          <p:nvPr/>
        </p:nvPicPr>
        <p:blipFill>
          <a:blip r:embed="rId3"/>
          <a:stretch>
            <a:fillRect/>
          </a:stretch>
        </p:blipFill>
        <p:spPr>
          <a:xfrm>
            <a:off x="3234095" y="295666"/>
            <a:ext cx="5723809" cy="6266667"/>
          </a:xfrm>
          <a:prstGeom prst="rect">
            <a:avLst/>
          </a:prstGeom>
        </p:spPr>
      </p:pic>
    </p:spTree>
    <p:extLst>
      <p:ext uri="{BB962C8B-B14F-4D97-AF65-F5344CB8AC3E}">
        <p14:creationId xmlns:p14="http://schemas.microsoft.com/office/powerpoint/2010/main" val="408051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5FF13-E07E-0FB1-8F9B-597F0C0BDB6E}"/>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C2700BA5-4B15-5CE9-FB7C-4FE1BF106CDF}"/>
              </a:ext>
            </a:extLst>
          </p:cNvPr>
          <p:cNvSpPr txBox="1"/>
          <p:nvPr/>
        </p:nvSpPr>
        <p:spPr>
          <a:xfrm>
            <a:off x="3619221" y="2990086"/>
            <a:ext cx="41549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604B521-579E-C68A-C504-025E3FB4EB31}"/>
              </a:ext>
            </a:extLst>
          </p:cNvPr>
          <p:cNvSpPr txBox="1"/>
          <p:nvPr/>
        </p:nvSpPr>
        <p:spPr>
          <a:xfrm>
            <a:off x="4914621" y="2329686"/>
            <a:ext cx="41549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83F2BF60-F39C-1FB5-27CC-87200398FDAB}"/>
              </a:ext>
            </a:extLst>
          </p:cNvPr>
          <p:cNvSpPr txBox="1"/>
          <p:nvPr/>
        </p:nvSpPr>
        <p:spPr>
          <a:xfrm>
            <a:off x="6229071" y="2209036"/>
            <a:ext cx="415498" cy="369332"/>
          </a:xfrm>
          <a:prstGeom prst="rect">
            <a:avLst/>
          </a:prstGeom>
          <a:noFill/>
        </p:spPr>
        <p:txBody>
          <a:bodyPr wrap="none" rtlCol="0">
            <a:spAutoFit/>
          </a:bodyPr>
          <a:lstStyle/>
          <a:p>
            <a:r>
              <a:rPr lang="en-US" dirty="0"/>
              <a:t>**</a:t>
            </a:r>
          </a:p>
        </p:txBody>
      </p:sp>
      <p:grpSp>
        <p:nvGrpSpPr>
          <p:cNvPr id="6" name="Group 5">
            <a:extLst>
              <a:ext uri="{FF2B5EF4-FFF2-40B4-BE49-F238E27FC236}">
                <a16:creationId xmlns:a16="http://schemas.microsoft.com/office/drawing/2014/main" id="{CAE7920E-8715-F507-DFC2-E03F65053B74}"/>
              </a:ext>
            </a:extLst>
          </p:cNvPr>
          <p:cNvGrpSpPr/>
          <p:nvPr/>
        </p:nvGrpSpPr>
        <p:grpSpPr>
          <a:xfrm>
            <a:off x="3820620" y="1266586"/>
            <a:ext cx="4574080" cy="369332"/>
            <a:chOff x="7215612" y="1486632"/>
            <a:chExt cx="1685840" cy="369332"/>
          </a:xfrm>
        </p:grpSpPr>
        <p:sp>
          <p:nvSpPr>
            <p:cNvPr id="7" name="Left Bracket 6">
              <a:extLst>
                <a:ext uri="{FF2B5EF4-FFF2-40B4-BE49-F238E27FC236}">
                  <a16:creationId xmlns:a16="http://schemas.microsoft.com/office/drawing/2014/main" id="{E016087E-AD89-DC68-C82A-AC7C2CFBF3BE}"/>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E4872EB-D4AE-08D9-13DF-1CA33012F728}"/>
                </a:ext>
              </a:extLst>
            </p:cNvPr>
            <p:cNvSpPr txBox="1"/>
            <p:nvPr/>
          </p:nvSpPr>
          <p:spPr>
            <a:xfrm>
              <a:off x="7908491" y="1486632"/>
              <a:ext cx="275085" cy="369332"/>
            </a:xfrm>
            <a:prstGeom prst="rect">
              <a:avLst/>
            </a:prstGeom>
            <a:noFill/>
          </p:spPr>
          <p:txBody>
            <a:bodyPr wrap="none" rtlCol="0">
              <a:spAutoFit/>
            </a:bodyPr>
            <a:lstStyle/>
            <a:p>
              <a:r>
                <a:rPr lang="en-US" dirty="0"/>
                <a:t>**</a:t>
              </a:r>
            </a:p>
          </p:txBody>
        </p:sp>
      </p:grpSp>
      <p:grpSp>
        <p:nvGrpSpPr>
          <p:cNvPr id="9" name="Group 8">
            <a:extLst>
              <a:ext uri="{FF2B5EF4-FFF2-40B4-BE49-F238E27FC236}">
                <a16:creationId xmlns:a16="http://schemas.microsoft.com/office/drawing/2014/main" id="{2C56044A-E068-DB86-1F56-1CB17F9A8EAE}"/>
              </a:ext>
            </a:extLst>
          </p:cNvPr>
          <p:cNvGrpSpPr/>
          <p:nvPr/>
        </p:nvGrpSpPr>
        <p:grpSpPr>
          <a:xfrm>
            <a:off x="5122370" y="1470152"/>
            <a:ext cx="3272330" cy="369332"/>
            <a:chOff x="7215612" y="1486632"/>
            <a:chExt cx="1685840" cy="369332"/>
          </a:xfrm>
        </p:grpSpPr>
        <p:sp>
          <p:nvSpPr>
            <p:cNvPr id="10" name="Left Bracket 9">
              <a:extLst>
                <a:ext uri="{FF2B5EF4-FFF2-40B4-BE49-F238E27FC236}">
                  <a16:creationId xmlns:a16="http://schemas.microsoft.com/office/drawing/2014/main" id="{90559AF2-2244-12DD-7107-3441F5C5FBB7}"/>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190725A-3229-1FEE-3BD8-8AA1F010AA66}"/>
                </a:ext>
              </a:extLst>
            </p:cNvPr>
            <p:cNvSpPr txBox="1"/>
            <p:nvPr/>
          </p:nvSpPr>
          <p:spPr>
            <a:xfrm>
              <a:off x="7908491" y="1486632"/>
              <a:ext cx="275085" cy="369332"/>
            </a:xfrm>
            <a:prstGeom prst="rect">
              <a:avLst/>
            </a:prstGeom>
            <a:noFill/>
          </p:spPr>
          <p:txBody>
            <a:bodyPr wrap="none" rtlCol="0">
              <a:spAutoFit/>
            </a:bodyPr>
            <a:lstStyle/>
            <a:p>
              <a:r>
                <a:rPr lang="en-US" dirty="0"/>
                <a:t>**</a:t>
              </a:r>
            </a:p>
          </p:txBody>
        </p:sp>
      </p:grpSp>
      <p:grpSp>
        <p:nvGrpSpPr>
          <p:cNvPr id="12" name="Group 11">
            <a:extLst>
              <a:ext uri="{FF2B5EF4-FFF2-40B4-BE49-F238E27FC236}">
                <a16:creationId xmlns:a16="http://schemas.microsoft.com/office/drawing/2014/main" id="{3F751B63-D6CE-AEC1-14E9-95AE23B03726}"/>
              </a:ext>
            </a:extLst>
          </p:cNvPr>
          <p:cNvGrpSpPr/>
          <p:nvPr/>
        </p:nvGrpSpPr>
        <p:grpSpPr>
          <a:xfrm>
            <a:off x="6432549" y="1676796"/>
            <a:ext cx="1962151" cy="369332"/>
            <a:chOff x="7215612" y="1486632"/>
            <a:chExt cx="1685840" cy="369332"/>
          </a:xfrm>
        </p:grpSpPr>
        <p:sp>
          <p:nvSpPr>
            <p:cNvPr id="13" name="Left Bracket 12">
              <a:extLst>
                <a:ext uri="{FF2B5EF4-FFF2-40B4-BE49-F238E27FC236}">
                  <a16:creationId xmlns:a16="http://schemas.microsoft.com/office/drawing/2014/main" id="{6DD3EFF9-E3D7-EF05-8335-E8E5D71534C4}"/>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61CFE08-1C52-7B20-35FE-8F8BED239964}"/>
                </a:ext>
              </a:extLst>
            </p:cNvPr>
            <p:cNvSpPr txBox="1"/>
            <p:nvPr/>
          </p:nvSpPr>
          <p:spPr>
            <a:xfrm>
              <a:off x="7908491" y="1486632"/>
              <a:ext cx="275085" cy="369332"/>
            </a:xfrm>
            <a:prstGeom prst="rect">
              <a:avLst/>
            </a:prstGeom>
            <a:noFill/>
          </p:spPr>
          <p:txBody>
            <a:bodyPr wrap="none" rtlCol="0">
              <a:spAutoFit/>
            </a:bodyPr>
            <a:lstStyle/>
            <a:p>
              <a:r>
                <a:rPr lang="en-US" dirty="0"/>
                <a:t>**</a:t>
              </a:r>
            </a:p>
          </p:txBody>
        </p:sp>
      </p:grpSp>
      <p:sp>
        <p:nvSpPr>
          <p:cNvPr id="16" name="Left Bracket 15">
            <a:extLst>
              <a:ext uri="{FF2B5EF4-FFF2-40B4-BE49-F238E27FC236}">
                <a16:creationId xmlns:a16="http://schemas.microsoft.com/office/drawing/2014/main" id="{94BFC693-3A4B-3BE4-26C5-2446B4A78F15}"/>
              </a:ext>
            </a:extLst>
          </p:cNvPr>
          <p:cNvSpPr/>
          <p:nvPr/>
        </p:nvSpPr>
        <p:spPr>
          <a:xfrm rot="5400000">
            <a:off x="8346187" y="1508665"/>
            <a:ext cx="90676" cy="1314451"/>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8790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CEA82-090F-B655-CE06-6DF4A9D08BB6}"/>
              </a:ext>
            </a:extLst>
          </p:cNvPr>
          <p:cNvPicPr>
            <a:picLocks noChangeAspect="1"/>
          </p:cNvPicPr>
          <p:nvPr/>
        </p:nvPicPr>
        <p:blipFill>
          <a:blip r:embed="rId2"/>
          <a:stretch>
            <a:fillRect/>
          </a:stretch>
        </p:blipFill>
        <p:spPr>
          <a:xfrm>
            <a:off x="1455047" y="461609"/>
            <a:ext cx="7104762" cy="5238095"/>
          </a:xfrm>
          <a:prstGeom prst="rect">
            <a:avLst/>
          </a:prstGeom>
        </p:spPr>
      </p:pic>
      <p:pic>
        <p:nvPicPr>
          <p:cNvPr id="5" name="Picture 4">
            <a:extLst>
              <a:ext uri="{FF2B5EF4-FFF2-40B4-BE49-F238E27FC236}">
                <a16:creationId xmlns:a16="http://schemas.microsoft.com/office/drawing/2014/main" id="{E23007FC-7E0D-84A2-1425-D0D67F242136}"/>
              </a:ext>
            </a:extLst>
          </p:cNvPr>
          <p:cNvPicPr>
            <a:picLocks noChangeAspect="1"/>
          </p:cNvPicPr>
          <p:nvPr/>
        </p:nvPicPr>
        <p:blipFill>
          <a:blip r:embed="rId3"/>
          <a:stretch>
            <a:fillRect/>
          </a:stretch>
        </p:blipFill>
        <p:spPr>
          <a:xfrm>
            <a:off x="6725314" y="1994806"/>
            <a:ext cx="3093900" cy="3519910"/>
          </a:xfrm>
          <a:prstGeom prst="rect">
            <a:avLst/>
          </a:prstGeom>
        </p:spPr>
      </p:pic>
    </p:spTree>
    <p:extLst>
      <p:ext uri="{BB962C8B-B14F-4D97-AF65-F5344CB8AC3E}">
        <p14:creationId xmlns:p14="http://schemas.microsoft.com/office/powerpoint/2010/main" val="2961884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620E0-E896-30C0-9E76-871C07607233}"/>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DE38199E-63A4-146C-486A-B593734C8E4E}"/>
              </a:ext>
            </a:extLst>
          </p:cNvPr>
          <p:cNvSpPr txBox="1"/>
          <p:nvPr/>
        </p:nvSpPr>
        <p:spPr>
          <a:xfrm>
            <a:off x="3530321" y="3802886"/>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A24A1115-8937-0735-64CE-15387508A88C}"/>
              </a:ext>
            </a:extLst>
          </p:cNvPr>
          <p:cNvGrpSpPr/>
          <p:nvPr/>
        </p:nvGrpSpPr>
        <p:grpSpPr>
          <a:xfrm>
            <a:off x="5092700" y="1723786"/>
            <a:ext cx="1301750" cy="369332"/>
            <a:chOff x="7215612" y="1486632"/>
            <a:chExt cx="1685840" cy="369332"/>
          </a:xfrm>
        </p:grpSpPr>
        <p:sp>
          <p:nvSpPr>
            <p:cNvPr id="5" name="Left Bracket 4">
              <a:extLst>
                <a:ext uri="{FF2B5EF4-FFF2-40B4-BE49-F238E27FC236}">
                  <a16:creationId xmlns:a16="http://schemas.microsoft.com/office/drawing/2014/main" id="{1C3A961B-E5A3-DB26-5374-944F3749C636}"/>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075DE4F-CD04-4175-DF40-1B4E24F7AB69}"/>
                </a:ext>
              </a:extLst>
            </p:cNvPr>
            <p:cNvSpPr txBox="1"/>
            <p:nvPr/>
          </p:nvSpPr>
          <p:spPr>
            <a:xfrm>
              <a:off x="7908491" y="1486632"/>
              <a:ext cx="275085" cy="369332"/>
            </a:xfrm>
            <a:prstGeom prst="rect">
              <a:avLst/>
            </a:prstGeom>
            <a:noFill/>
          </p:spPr>
          <p:txBody>
            <a:bodyPr wrap="none" rtlCol="0">
              <a:spAutoFit/>
            </a:bodyPr>
            <a:lstStyle/>
            <a:p>
              <a:r>
                <a:rPr lang="en-US" dirty="0"/>
                <a:t>**</a:t>
              </a:r>
            </a:p>
          </p:txBody>
        </p:sp>
      </p:grpSp>
      <p:grpSp>
        <p:nvGrpSpPr>
          <p:cNvPr id="7" name="Group 6">
            <a:extLst>
              <a:ext uri="{FF2B5EF4-FFF2-40B4-BE49-F238E27FC236}">
                <a16:creationId xmlns:a16="http://schemas.microsoft.com/office/drawing/2014/main" id="{40DBF335-E295-1AC6-59D9-01384C58C8AF}"/>
              </a:ext>
            </a:extLst>
          </p:cNvPr>
          <p:cNvGrpSpPr/>
          <p:nvPr/>
        </p:nvGrpSpPr>
        <p:grpSpPr>
          <a:xfrm>
            <a:off x="5092700" y="1419130"/>
            <a:ext cx="2559050" cy="369332"/>
            <a:chOff x="7215612" y="1486632"/>
            <a:chExt cx="1685840" cy="369332"/>
          </a:xfrm>
        </p:grpSpPr>
        <p:sp>
          <p:nvSpPr>
            <p:cNvPr id="8" name="Left Bracket 7">
              <a:extLst>
                <a:ext uri="{FF2B5EF4-FFF2-40B4-BE49-F238E27FC236}">
                  <a16:creationId xmlns:a16="http://schemas.microsoft.com/office/drawing/2014/main" id="{F87E15D0-8A2C-CAC7-9D33-B7723878DA1B}"/>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B91F20C-6209-4565-6177-3851BBA7A55D}"/>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
        <p:nvSpPr>
          <p:cNvPr id="10" name="TextBox 9">
            <a:extLst>
              <a:ext uri="{FF2B5EF4-FFF2-40B4-BE49-F238E27FC236}">
                <a16:creationId xmlns:a16="http://schemas.microsoft.com/office/drawing/2014/main" id="{E50B8372-3DAF-578A-B1CE-61907E2D56A9}"/>
              </a:ext>
            </a:extLst>
          </p:cNvPr>
          <p:cNvSpPr txBox="1"/>
          <p:nvPr/>
        </p:nvSpPr>
        <p:spPr>
          <a:xfrm>
            <a:off x="6186818" y="267893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179277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29907-306F-3493-1C72-AF8C74557073}"/>
              </a:ext>
            </a:extLst>
          </p:cNvPr>
          <p:cNvPicPr>
            <a:picLocks noChangeAspect="1"/>
          </p:cNvPicPr>
          <p:nvPr/>
        </p:nvPicPr>
        <p:blipFill>
          <a:blip r:embed="rId2"/>
          <a:stretch>
            <a:fillRect/>
          </a:stretch>
        </p:blipFill>
        <p:spPr>
          <a:xfrm>
            <a:off x="2229334" y="174172"/>
            <a:ext cx="5504926" cy="3884634"/>
          </a:xfrm>
          <a:prstGeom prst="rect">
            <a:avLst/>
          </a:prstGeom>
        </p:spPr>
      </p:pic>
      <p:pic>
        <p:nvPicPr>
          <p:cNvPr id="5" name="Picture 4">
            <a:extLst>
              <a:ext uri="{FF2B5EF4-FFF2-40B4-BE49-F238E27FC236}">
                <a16:creationId xmlns:a16="http://schemas.microsoft.com/office/drawing/2014/main" id="{309FCFB8-641A-D3A8-9425-7F0201993BC2}"/>
              </a:ext>
            </a:extLst>
          </p:cNvPr>
          <p:cNvPicPr>
            <a:picLocks noChangeAspect="1"/>
          </p:cNvPicPr>
          <p:nvPr/>
        </p:nvPicPr>
        <p:blipFill>
          <a:blip r:embed="rId3"/>
          <a:stretch>
            <a:fillRect/>
          </a:stretch>
        </p:blipFill>
        <p:spPr>
          <a:xfrm>
            <a:off x="6407454" y="1575343"/>
            <a:ext cx="4003380" cy="4516633"/>
          </a:xfrm>
          <a:prstGeom prst="rect">
            <a:avLst/>
          </a:prstGeom>
        </p:spPr>
      </p:pic>
    </p:spTree>
    <p:extLst>
      <p:ext uri="{BB962C8B-B14F-4D97-AF65-F5344CB8AC3E}">
        <p14:creationId xmlns:p14="http://schemas.microsoft.com/office/powerpoint/2010/main" val="183817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diagram&#10;&#10;Description automatically generated with medium confidence">
            <a:extLst>
              <a:ext uri="{FF2B5EF4-FFF2-40B4-BE49-F238E27FC236}">
                <a16:creationId xmlns:a16="http://schemas.microsoft.com/office/drawing/2014/main" id="{EEA742F3-1EC0-20EC-5927-5530D95C2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076325"/>
            <a:ext cx="7620000" cy="4705350"/>
          </a:xfrm>
          <a:prstGeom prst="rect">
            <a:avLst/>
          </a:prstGeom>
        </p:spPr>
      </p:pic>
      <p:grpSp>
        <p:nvGrpSpPr>
          <p:cNvPr id="6" name="Group 5">
            <a:extLst>
              <a:ext uri="{FF2B5EF4-FFF2-40B4-BE49-F238E27FC236}">
                <a16:creationId xmlns:a16="http://schemas.microsoft.com/office/drawing/2014/main" id="{A5D3E430-D9A8-0F08-F4CE-05097AD75D42}"/>
              </a:ext>
            </a:extLst>
          </p:cNvPr>
          <p:cNvGrpSpPr/>
          <p:nvPr/>
        </p:nvGrpSpPr>
        <p:grpSpPr>
          <a:xfrm>
            <a:off x="7816665" y="3758473"/>
            <a:ext cx="1146240" cy="1543320"/>
            <a:chOff x="7816665" y="3758473"/>
            <a:chExt cx="1146240" cy="1543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DDB70DF-FF52-2442-5BF7-C219CB422AE8}"/>
                    </a:ext>
                  </a:extLst>
                </p14:cNvPr>
                <p14:cNvContentPartPr/>
                <p14:nvPr/>
              </p14:nvContentPartPr>
              <p14:xfrm>
                <a:off x="7816665" y="4234753"/>
                <a:ext cx="1146240" cy="1067040"/>
              </p14:xfrm>
            </p:contentPart>
          </mc:Choice>
          <mc:Fallback xmlns="">
            <p:pic>
              <p:nvPicPr>
                <p:cNvPr id="4" name="Ink 3">
                  <a:extLst>
                    <a:ext uri="{FF2B5EF4-FFF2-40B4-BE49-F238E27FC236}">
                      <a16:creationId xmlns:a16="http://schemas.microsoft.com/office/drawing/2014/main" id="{BDDB70DF-FF52-2442-5BF7-C219CB422AE8}"/>
                    </a:ext>
                  </a:extLst>
                </p:cNvPr>
                <p:cNvPicPr/>
                <p:nvPr/>
              </p:nvPicPr>
              <p:blipFill>
                <a:blip r:embed="rId4"/>
                <a:stretch>
                  <a:fillRect/>
                </a:stretch>
              </p:blipFill>
              <p:spPr>
                <a:xfrm>
                  <a:off x="7810545" y="4228633"/>
                  <a:ext cx="1158480" cy="107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A255EF9-C567-D2EF-74DA-CB831C38D655}"/>
                    </a:ext>
                  </a:extLst>
                </p14:cNvPr>
                <p14:cNvContentPartPr/>
                <p14:nvPr/>
              </p14:nvContentPartPr>
              <p14:xfrm>
                <a:off x="8136345" y="3758473"/>
                <a:ext cx="571680" cy="609840"/>
              </p14:xfrm>
            </p:contentPart>
          </mc:Choice>
          <mc:Fallback xmlns="">
            <p:pic>
              <p:nvPicPr>
                <p:cNvPr id="5" name="Ink 4">
                  <a:extLst>
                    <a:ext uri="{FF2B5EF4-FFF2-40B4-BE49-F238E27FC236}">
                      <a16:creationId xmlns:a16="http://schemas.microsoft.com/office/drawing/2014/main" id="{1A255EF9-C567-D2EF-74DA-CB831C38D655}"/>
                    </a:ext>
                  </a:extLst>
                </p:cNvPr>
                <p:cNvPicPr/>
                <p:nvPr/>
              </p:nvPicPr>
              <p:blipFill>
                <a:blip r:embed="rId6"/>
                <a:stretch>
                  <a:fillRect/>
                </a:stretch>
              </p:blipFill>
              <p:spPr>
                <a:xfrm>
                  <a:off x="8130225" y="3752353"/>
                  <a:ext cx="583920" cy="622080"/>
                </a:xfrm>
                <a:prstGeom prst="rect">
                  <a:avLst/>
                </a:prstGeom>
              </p:spPr>
            </p:pic>
          </mc:Fallback>
        </mc:AlternateContent>
      </p:grpSp>
    </p:spTree>
    <p:extLst>
      <p:ext uri="{BB962C8B-B14F-4D97-AF65-F5344CB8AC3E}">
        <p14:creationId xmlns:p14="http://schemas.microsoft.com/office/powerpoint/2010/main" val="4094007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1C07A-60BC-F3FF-9ABB-C3879C509526}"/>
              </a:ext>
            </a:extLst>
          </p:cNvPr>
          <p:cNvPicPr>
            <a:picLocks noChangeAspect="1"/>
          </p:cNvPicPr>
          <p:nvPr/>
        </p:nvPicPr>
        <p:blipFill>
          <a:blip r:embed="rId2"/>
          <a:stretch>
            <a:fillRect/>
          </a:stretch>
        </p:blipFill>
        <p:spPr>
          <a:xfrm>
            <a:off x="2033587" y="1033462"/>
            <a:ext cx="8124825" cy="4791075"/>
          </a:xfrm>
          <a:prstGeom prst="rect">
            <a:avLst/>
          </a:prstGeom>
        </p:spPr>
      </p:pic>
      <p:grpSp>
        <p:nvGrpSpPr>
          <p:cNvPr id="3" name="Group 2">
            <a:extLst>
              <a:ext uri="{FF2B5EF4-FFF2-40B4-BE49-F238E27FC236}">
                <a16:creationId xmlns:a16="http://schemas.microsoft.com/office/drawing/2014/main" id="{E996B141-A138-7627-4667-6953A52C8FC7}"/>
              </a:ext>
            </a:extLst>
          </p:cNvPr>
          <p:cNvGrpSpPr/>
          <p:nvPr/>
        </p:nvGrpSpPr>
        <p:grpSpPr>
          <a:xfrm>
            <a:off x="5213350" y="3915425"/>
            <a:ext cx="3854450" cy="369332"/>
            <a:chOff x="7215612" y="1486632"/>
            <a:chExt cx="1685840" cy="369332"/>
          </a:xfrm>
        </p:grpSpPr>
        <p:sp>
          <p:nvSpPr>
            <p:cNvPr id="4" name="Left Bracket 3">
              <a:extLst>
                <a:ext uri="{FF2B5EF4-FFF2-40B4-BE49-F238E27FC236}">
                  <a16:creationId xmlns:a16="http://schemas.microsoft.com/office/drawing/2014/main" id="{F0D16896-E247-BC29-7338-1CD397454393}"/>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0740ADF-ED75-9F8A-9BE4-5D99FB6A43E9}"/>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6" name="Group 5">
            <a:extLst>
              <a:ext uri="{FF2B5EF4-FFF2-40B4-BE49-F238E27FC236}">
                <a16:creationId xmlns:a16="http://schemas.microsoft.com/office/drawing/2014/main" id="{367E4234-C2AC-F3EB-D691-91D8E819AC12}"/>
              </a:ext>
            </a:extLst>
          </p:cNvPr>
          <p:cNvGrpSpPr/>
          <p:nvPr/>
        </p:nvGrpSpPr>
        <p:grpSpPr>
          <a:xfrm>
            <a:off x="6521450" y="3481704"/>
            <a:ext cx="2546350" cy="369332"/>
            <a:chOff x="7215612" y="1486632"/>
            <a:chExt cx="1685840" cy="369332"/>
          </a:xfrm>
        </p:grpSpPr>
        <p:sp>
          <p:nvSpPr>
            <p:cNvPr id="7" name="Left Bracket 6">
              <a:extLst>
                <a:ext uri="{FF2B5EF4-FFF2-40B4-BE49-F238E27FC236}">
                  <a16:creationId xmlns:a16="http://schemas.microsoft.com/office/drawing/2014/main" id="{DA330970-F664-9CF7-2FC9-ECD634D6089C}"/>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684CB0F-E8AF-B787-A32A-9499B3C60961}"/>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
        <p:nvSpPr>
          <p:cNvPr id="9" name="TextBox 8">
            <a:extLst>
              <a:ext uri="{FF2B5EF4-FFF2-40B4-BE49-F238E27FC236}">
                <a16:creationId xmlns:a16="http://schemas.microsoft.com/office/drawing/2014/main" id="{1F5F27FD-409F-B6D6-14B3-8F52C6F0C62F}"/>
              </a:ext>
            </a:extLst>
          </p:cNvPr>
          <p:cNvSpPr txBox="1"/>
          <p:nvPr/>
        </p:nvSpPr>
        <p:spPr>
          <a:xfrm>
            <a:off x="3727171" y="251383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051307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FA5F1-A3E7-9581-4DD1-045D57F95CAB}"/>
              </a:ext>
            </a:extLst>
          </p:cNvPr>
          <p:cNvPicPr>
            <a:picLocks noChangeAspect="1"/>
          </p:cNvPicPr>
          <p:nvPr/>
        </p:nvPicPr>
        <p:blipFill>
          <a:blip r:embed="rId2"/>
          <a:stretch>
            <a:fillRect/>
          </a:stretch>
        </p:blipFill>
        <p:spPr>
          <a:xfrm>
            <a:off x="2577737" y="208802"/>
            <a:ext cx="6583405" cy="2223154"/>
          </a:xfrm>
          <a:prstGeom prst="rect">
            <a:avLst/>
          </a:prstGeom>
        </p:spPr>
      </p:pic>
      <p:pic>
        <p:nvPicPr>
          <p:cNvPr id="5" name="Picture 4">
            <a:extLst>
              <a:ext uri="{FF2B5EF4-FFF2-40B4-BE49-F238E27FC236}">
                <a16:creationId xmlns:a16="http://schemas.microsoft.com/office/drawing/2014/main" id="{F9E85480-CE87-577B-DBA2-1CA0B8AEFE0C}"/>
              </a:ext>
            </a:extLst>
          </p:cNvPr>
          <p:cNvPicPr>
            <a:picLocks noChangeAspect="1"/>
          </p:cNvPicPr>
          <p:nvPr/>
        </p:nvPicPr>
        <p:blipFill>
          <a:blip r:embed="rId3"/>
          <a:stretch>
            <a:fillRect/>
          </a:stretch>
        </p:blipFill>
        <p:spPr>
          <a:xfrm>
            <a:off x="2889296" y="2873828"/>
            <a:ext cx="6106669" cy="3235514"/>
          </a:xfrm>
          <a:prstGeom prst="rect">
            <a:avLst/>
          </a:prstGeom>
        </p:spPr>
      </p:pic>
      <p:pic>
        <p:nvPicPr>
          <p:cNvPr id="7" name="Picture 6">
            <a:extLst>
              <a:ext uri="{FF2B5EF4-FFF2-40B4-BE49-F238E27FC236}">
                <a16:creationId xmlns:a16="http://schemas.microsoft.com/office/drawing/2014/main" id="{1507D917-C503-D2D1-DAF8-19E23275A0C7}"/>
              </a:ext>
            </a:extLst>
          </p:cNvPr>
          <p:cNvPicPr>
            <a:picLocks noChangeAspect="1"/>
          </p:cNvPicPr>
          <p:nvPr/>
        </p:nvPicPr>
        <p:blipFill>
          <a:blip r:embed="rId4"/>
          <a:stretch>
            <a:fillRect/>
          </a:stretch>
        </p:blipFill>
        <p:spPr>
          <a:xfrm>
            <a:off x="7433607" y="1410848"/>
            <a:ext cx="2781547" cy="3015197"/>
          </a:xfrm>
          <a:prstGeom prst="rect">
            <a:avLst/>
          </a:prstGeom>
        </p:spPr>
      </p:pic>
      <p:pic>
        <p:nvPicPr>
          <p:cNvPr id="9" name="Picture 8">
            <a:extLst>
              <a:ext uri="{FF2B5EF4-FFF2-40B4-BE49-F238E27FC236}">
                <a16:creationId xmlns:a16="http://schemas.microsoft.com/office/drawing/2014/main" id="{985904DD-F762-2782-E615-A67EDBAE0F3E}"/>
              </a:ext>
            </a:extLst>
          </p:cNvPr>
          <p:cNvPicPr>
            <a:picLocks noChangeAspect="1"/>
          </p:cNvPicPr>
          <p:nvPr/>
        </p:nvPicPr>
        <p:blipFill>
          <a:blip r:embed="rId5"/>
          <a:stretch>
            <a:fillRect/>
          </a:stretch>
        </p:blipFill>
        <p:spPr>
          <a:xfrm>
            <a:off x="4825345" y="0"/>
            <a:ext cx="2541309" cy="6858000"/>
          </a:xfrm>
          <a:prstGeom prst="rect">
            <a:avLst/>
          </a:prstGeom>
        </p:spPr>
      </p:pic>
    </p:spTree>
    <p:extLst>
      <p:ext uri="{BB962C8B-B14F-4D97-AF65-F5344CB8AC3E}">
        <p14:creationId xmlns:p14="http://schemas.microsoft.com/office/powerpoint/2010/main" val="166019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6CEDC-7B54-D5CF-8FE8-BA0F5A4BFFBD}"/>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2" name="TextBox 1">
            <a:extLst>
              <a:ext uri="{FF2B5EF4-FFF2-40B4-BE49-F238E27FC236}">
                <a16:creationId xmlns:a16="http://schemas.microsoft.com/office/drawing/2014/main" id="{6F8744A1-FDB4-F127-2768-7866200E8D20}"/>
              </a:ext>
            </a:extLst>
          </p:cNvPr>
          <p:cNvSpPr txBox="1"/>
          <p:nvPr/>
        </p:nvSpPr>
        <p:spPr>
          <a:xfrm>
            <a:off x="3689071" y="245668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56620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923E-E0AC-66A7-68D2-EF632255E3BF}"/>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2" name="TextBox 1">
            <a:extLst>
              <a:ext uri="{FF2B5EF4-FFF2-40B4-BE49-F238E27FC236}">
                <a16:creationId xmlns:a16="http://schemas.microsoft.com/office/drawing/2014/main" id="{AD18E4A3-BD71-20FF-C011-0D9EDA23B8C5}"/>
              </a:ext>
            </a:extLst>
          </p:cNvPr>
          <p:cNvSpPr txBox="1"/>
          <p:nvPr/>
        </p:nvSpPr>
        <p:spPr>
          <a:xfrm>
            <a:off x="3787496" y="297738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84519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2F8F3-3043-07BB-3CFB-E7DC5016CFF0}"/>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26AB0604-9A30-F653-6CE7-1BEEB4586404}"/>
              </a:ext>
            </a:extLst>
          </p:cNvPr>
          <p:cNvSpPr txBox="1"/>
          <p:nvPr/>
        </p:nvSpPr>
        <p:spPr>
          <a:xfrm>
            <a:off x="3603346" y="2453511"/>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613585F3-396B-B03A-DE96-6E93FE0121E6}"/>
              </a:ext>
            </a:extLst>
          </p:cNvPr>
          <p:cNvGrpSpPr/>
          <p:nvPr/>
        </p:nvGrpSpPr>
        <p:grpSpPr>
          <a:xfrm>
            <a:off x="6418580" y="3928125"/>
            <a:ext cx="1304452" cy="369332"/>
            <a:chOff x="7215612" y="1486632"/>
            <a:chExt cx="1685840" cy="369332"/>
          </a:xfrm>
        </p:grpSpPr>
        <p:sp>
          <p:nvSpPr>
            <p:cNvPr id="5" name="Left Bracket 4">
              <a:extLst>
                <a:ext uri="{FF2B5EF4-FFF2-40B4-BE49-F238E27FC236}">
                  <a16:creationId xmlns:a16="http://schemas.microsoft.com/office/drawing/2014/main" id="{851E9D02-2875-9041-E480-73F5D0D23018}"/>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2C5D9B4-35A7-9AE3-113E-DDB1BF5FAC6C}"/>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02844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CC098-D717-83F2-5249-2E123212631E}"/>
              </a:ext>
            </a:extLst>
          </p:cNvPr>
          <p:cNvPicPr>
            <a:picLocks noChangeAspect="1"/>
          </p:cNvPicPr>
          <p:nvPr/>
        </p:nvPicPr>
        <p:blipFill>
          <a:blip r:embed="rId2"/>
          <a:stretch>
            <a:fillRect/>
          </a:stretch>
        </p:blipFill>
        <p:spPr>
          <a:xfrm>
            <a:off x="2028825" y="1028700"/>
            <a:ext cx="8134350" cy="4800600"/>
          </a:xfrm>
          <a:prstGeom prst="rect">
            <a:avLst/>
          </a:prstGeom>
        </p:spPr>
      </p:pic>
      <p:sp>
        <p:nvSpPr>
          <p:cNvPr id="3" name="TextBox 2">
            <a:extLst>
              <a:ext uri="{FF2B5EF4-FFF2-40B4-BE49-F238E27FC236}">
                <a16:creationId xmlns:a16="http://schemas.microsoft.com/office/drawing/2014/main" id="{1DDA7246-AE35-F3F4-03C9-FE71B747FA30}"/>
              </a:ext>
            </a:extLst>
          </p:cNvPr>
          <p:cNvSpPr txBox="1"/>
          <p:nvPr/>
        </p:nvSpPr>
        <p:spPr>
          <a:xfrm>
            <a:off x="3619221" y="2504311"/>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7A5AAC03-61AB-163F-50DC-516232B060F2}"/>
              </a:ext>
            </a:extLst>
          </p:cNvPr>
          <p:cNvGrpSpPr/>
          <p:nvPr/>
        </p:nvGrpSpPr>
        <p:grpSpPr>
          <a:xfrm>
            <a:off x="6451600" y="4258325"/>
            <a:ext cx="1304452" cy="369332"/>
            <a:chOff x="7215612" y="1486632"/>
            <a:chExt cx="1685840" cy="369332"/>
          </a:xfrm>
        </p:grpSpPr>
        <p:sp>
          <p:nvSpPr>
            <p:cNvPr id="5" name="Left Bracket 4">
              <a:extLst>
                <a:ext uri="{FF2B5EF4-FFF2-40B4-BE49-F238E27FC236}">
                  <a16:creationId xmlns:a16="http://schemas.microsoft.com/office/drawing/2014/main" id="{35AA34BB-0CDD-6A03-89AA-F68C766BD823}"/>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6FFFF6F-E0B4-768B-6D1E-6E535400EE2E}"/>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7" name="Group 6">
            <a:extLst>
              <a:ext uri="{FF2B5EF4-FFF2-40B4-BE49-F238E27FC236}">
                <a16:creationId xmlns:a16="http://schemas.microsoft.com/office/drawing/2014/main" id="{D25688E5-C3C5-F6A3-99E4-7122831B8300}"/>
              </a:ext>
            </a:extLst>
          </p:cNvPr>
          <p:cNvGrpSpPr/>
          <p:nvPr/>
        </p:nvGrpSpPr>
        <p:grpSpPr>
          <a:xfrm>
            <a:off x="6451600" y="3843655"/>
            <a:ext cx="2584450" cy="369332"/>
            <a:chOff x="7215612" y="1486632"/>
            <a:chExt cx="1685840" cy="369332"/>
          </a:xfrm>
        </p:grpSpPr>
        <p:sp>
          <p:nvSpPr>
            <p:cNvPr id="8" name="Left Bracket 7">
              <a:extLst>
                <a:ext uri="{FF2B5EF4-FFF2-40B4-BE49-F238E27FC236}">
                  <a16:creationId xmlns:a16="http://schemas.microsoft.com/office/drawing/2014/main" id="{79CC42EA-0778-9784-DC19-06701B93B052}"/>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0C4482C-A584-2691-62CB-31E4B968B146}"/>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4002852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484F8-0C4B-2A54-7F41-C8FB94375124}"/>
              </a:ext>
            </a:extLst>
          </p:cNvPr>
          <p:cNvPicPr>
            <a:picLocks noChangeAspect="1"/>
          </p:cNvPicPr>
          <p:nvPr/>
        </p:nvPicPr>
        <p:blipFill>
          <a:blip r:embed="rId2"/>
          <a:stretch>
            <a:fillRect/>
          </a:stretch>
        </p:blipFill>
        <p:spPr>
          <a:xfrm>
            <a:off x="2723897" y="0"/>
            <a:ext cx="6744206" cy="6858000"/>
          </a:xfrm>
          <a:prstGeom prst="rect">
            <a:avLst/>
          </a:prstGeom>
        </p:spPr>
      </p:pic>
      <p:pic>
        <p:nvPicPr>
          <p:cNvPr id="5" name="Picture 4">
            <a:extLst>
              <a:ext uri="{FF2B5EF4-FFF2-40B4-BE49-F238E27FC236}">
                <a16:creationId xmlns:a16="http://schemas.microsoft.com/office/drawing/2014/main" id="{F9D912DC-E28A-FD87-B9D1-14A906B21348}"/>
              </a:ext>
            </a:extLst>
          </p:cNvPr>
          <p:cNvPicPr>
            <a:picLocks noChangeAspect="1"/>
          </p:cNvPicPr>
          <p:nvPr/>
        </p:nvPicPr>
        <p:blipFill>
          <a:blip r:embed="rId3"/>
          <a:stretch>
            <a:fillRect/>
          </a:stretch>
        </p:blipFill>
        <p:spPr>
          <a:xfrm>
            <a:off x="6262337" y="140677"/>
            <a:ext cx="2931030" cy="6858000"/>
          </a:xfrm>
          <a:prstGeom prst="rect">
            <a:avLst/>
          </a:prstGeom>
        </p:spPr>
      </p:pic>
    </p:spTree>
    <p:extLst>
      <p:ext uri="{BB962C8B-B14F-4D97-AF65-F5344CB8AC3E}">
        <p14:creationId xmlns:p14="http://schemas.microsoft.com/office/powerpoint/2010/main" val="786994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1089B-234C-D63D-D95B-E6C3F3D591B1}"/>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11AD6FCA-AD81-603D-8AF6-E48689E99B3E}"/>
              </a:ext>
            </a:extLst>
          </p:cNvPr>
          <p:cNvSpPr txBox="1"/>
          <p:nvPr/>
        </p:nvSpPr>
        <p:spPr>
          <a:xfrm>
            <a:off x="3582942" y="2042319"/>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41D1A43F-313E-AF6A-A128-86576DDED5F1}"/>
              </a:ext>
            </a:extLst>
          </p:cNvPr>
          <p:cNvGrpSpPr/>
          <p:nvPr/>
        </p:nvGrpSpPr>
        <p:grpSpPr>
          <a:xfrm>
            <a:off x="6426200" y="2213625"/>
            <a:ext cx="1304452" cy="369332"/>
            <a:chOff x="7215612" y="1486632"/>
            <a:chExt cx="1685840" cy="369332"/>
          </a:xfrm>
        </p:grpSpPr>
        <p:sp>
          <p:nvSpPr>
            <p:cNvPr id="5" name="Left Bracket 4">
              <a:extLst>
                <a:ext uri="{FF2B5EF4-FFF2-40B4-BE49-F238E27FC236}">
                  <a16:creationId xmlns:a16="http://schemas.microsoft.com/office/drawing/2014/main" id="{A1C2B5F0-92D2-B0A0-178E-44CF5D67511C}"/>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6A70102-2BF4-F294-C0DB-8D88A7C42373}"/>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7" name="Group 6">
            <a:extLst>
              <a:ext uri="{FF2B5EF4-FFF2-40B4-BE49-F238E27FC236}">
                <a16:creationId xmlns:a16="http://schemas.microsoft.com/office/drawing/2014/main" id="{A98761CE-DFE3-0025-A887-E66BF0D23654}"/>
              </a:ext>
            </a:extLst>
          </p:cNvPr>
          <p:cNvGrpSpPr/>
          <p:nvPr/>
        </p:nvGrpSpPr>
        <p:grpSpPr>
          <a:xfrm>
            <a:off x="6426200" y="1857653"/>
            <a:ext cx="2597150" cy="369332"/>
            <a:chOff x="7215612" y="1486632"/>
            <a:chExt cx="1685840" cy="369332"/>
          </a:xfrm>
        </p:grpSpPr>
        <p:sp>
          <p:nvSpPr>
            <p:cNvPr id="8" name="Left Bracket 7">
              <a:extLst>
                <a:ext uri="{FF2B5EF4-FFF2-40B4-BE49-F238E27FC236}">
                  <a16:creationId xmlns:a16="http://schemas.microsoft.com/office/drawing/2014/main" id="{8A08DBCD-1014-0C03-9250-C43BFCB50A66}"/>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8149EF4-D38B-7BD5-8F13-24FB1DCA18BF}"/>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1848182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932D4B-20AA-32A2-D7A6-C8D3D1E1EF38}"/>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F798EBC6-D717-E3DF-040A-EC23770209C4}"/>
              </a:ext>
            </a:extLst>
          </p:cNvPr>
          <p:cNvSpPr txBox="1"/>
          <p:nvPr/>
        </p:nvSpPr>
        <p:spPr>
          <a:xfrm>
            <a:off x="3520796" y="2609086"/>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40614E56-F307-9A5F-5BDB-D509D88BECE1}"/>
              </a:ext>
            </a:extLst>
          </p:cNvPr>
          <p:cNvGrpSpPr/>
          <p:nvPr/>
        </p:nvGrpSpPr>
        <p:grpSpPr>
          <a:xfrm>
            <a:off x="6424214" y="3502674"/>
            <a:ext cx="1973026" cy="392955"/>
            <a:chOff x="7215612" y="1519277"/>
            <a:chExt cx="1685840" cy="336687"/>
          </a:xfrm>
        </p:grpSpPr>
        <p:sp>
          <p:nvSpPr>
            <p:cNvPr id="5" name="Left Bracket 4">
              <a:extLst>
                <a:ext uri="{FF2B5EF4-FFF2-40B4-BE49-F238E27FC236}">
                  <a16:creationId xmlns:a16="http://schemas.microsoft.com/office/drawing/2014/main" id="{0A147C3C-7CAA-0561-0298-BE35B2920602}"/>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644396D-1802-FACF-7B65-9736101C4CAC}"/>
                </a:ext>
              </a:extLst>
            </p:cNvPr>
            <p:cNvSpPr txBox="1"/>
            <p:nvPr/>
          </p:nvSpPr>
          <p:spPr>
            <a:xfrm>
              <a:off x="7908491" y="1519277"/>
              <a:ext cx="355020" cy="316446"/>
            </a:xfrm>
            <a:prstGeom prst="rect">
              <a:avLst/>
            </a:prstGeom>
            <a:noFill/>
          </p:spPr>
          <p:txBody>
            <a:bodyPr wrap="none" rtlCol="0">
              <a:spAutoFit/>
            </a:bodyPr>
            <a:lstStyle/>
            <a:p>
              <a:r>
                <a:rPr lang="en-US" dirty="0"/>
                <a:t>**</a:t>
              </a:r>
            </a:p>
          </p:txBody>
        </p:sp>
      </p:grpSp>
      <p:sp>
        <p:nvSpPr>
          <p:cNvPr id="7" name="Left Bracket 6">
            <a:extLst>
              <a:ext uri="{FF2B5EF4-FFF2-40B4-BE49-F238E27FC236}">
                <a16:creationId xmlns:a16="http://schemas.microsoft.com/office/drawing/2014/main" id="{277EF63F-EB01-F979-5D35-19FF7D0F1495}"/>
              </a:ext>
            </a:extLst>
          </p:cNvPr>
          <p:cNvSpPr/>
          <p:nvPr/>
        </p:nvSpPr>
        <p:spPr>
          <a:xfrm rot="5400000">
            <a:off x="8317612" y="3304699"/>
            <a:ext cx="90676" cy="131826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7ED7451-D614-87C5-C541-B15F23572947}"/>
              </a:ext>
            </a:extLst>
          </p:cNvPr>
          <p:cNvGrpSpPr/>
          <p:nvPr/>
        </p:nvGrpSpPr>
        <p:grpSpPr>
          <a:xfrm>
            <a:off x="5021580" y="3220731"/>
            <a:ext cx="3375660" cy="431056"/>
            <a:chOff x="7215612" y="1486632"/>
            <a:chExt cx="1685840" cy="369332"/>
          </a:xfrm>
        </p:grpSpPr>
        <p:sp>
          <p:nvSpPr>
            <p:cNvPr id="9" name="Left Bracket 8">
              <a:extLst>
                <a:ext uri="{FF2B5EF4-FFF2-40B4-BE49-F238E27FC236}">
                  <a16:creationId xmlns:a16="http://schemas.microsoft.com/office/drawing/2014/main" id="{EA30BE8C-1306-B677-0403-E6947D6D20ED}"/>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FA78F17A-FDE1-D594-17A5-7359BA09323B}"/>
                </a:ext>
              </a:extLst>
            </p:cNvPr>
            <p:cNvSpPr txBox="1"/>
            <p:nvPr/>
          </p:nvSpPr>
          <p:spPr>
            <a:xfrm>
              <a:off x="7908491" y="1486632"/>
              <a:ext cx="207504" cy="316448"/>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4155638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C9190-EA4A-3007-A0AB-65F07BB86B2F}"/>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A52E4305-57AE-F63F-ED72-8DC578B67AFB}"/>
              </a:ext>
            </a:extLst>
          </p:cNvPr>
          <p:cNvSpPr txBox="1"/>
          <p:nvPr/>
        </p:nvSpPr>
        <p:spPr>
          <a:xfrm>
            <a:off x="3654146" y="2380486"/>
            <a:ext cx="415498" cy="369332"/>
          </a:xfrm>
          <a:prstGeom prst="rect">
            <a:avLst/>
          </a:prstGeom>
          <a:noFill/>
        </p:spPr>
        <p:txBody>
          <a:bodyPr wrap="none" rtlCol="0">
            <a:spAutoFit/>
          </a:bodyPr>
          <a:lstStyle/>
          <a:p>
            <a:r>
              <a:rPr lang="en-US" dirty="0"/>
              <a:t>**</a:t>
            </a:r>
          </a:p>
        </p:txBody>
      </p:sp>
      <p:grpSp>
        <p:nvGrpSpPr>
          <p:cNvPr id="4" name="Group 3">
            <a:extLst>
              <a:ext uri="{FF2B5EF4-FFF2-40B4-BE49-F238E27FC236}">
                <a16:creationId xmlns:a16="http://schemas.microsoft.com/office/drawing/2014/main" id="{DA7F4F36-728F-F54C-7CD5-1A3E1FF25101}"/>
              </a:ext>
            </a:extLst>
          </p:cNvPr>
          <p:cNvGrpSpPr/>
          <p:nvPr/>
        </p:nvGrpSpPr>
        <p:grpSpPr>
          <a:xfrm>
            <a:off x="5021580" y="3220731"/>
            <a:ext cx="3375660" cy="431056"/>
            <a:chOff x="7215612" y="1486632"/>
            <a:chExt cx="1685840" cy="369332"/>
          </a:xfrm>
        </p:grpSpPr>
        <p:sp>
          <p:nvSpPr>
            <p:cNvPr id="5" name="Left Bracket 4">
              <a:extLst>
                <a:ext uri="{FF2B5EF4-FFF2-40B4-BE49-F238E27FC236}">
                  <a16:creationId xmlns:a16="http://schemas.microsoft.com/office/drawing/2014/main" id="{0A95D2C1-53D5-1198-31AD-73E43B697A8E}"/>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AD25357E-0BDF-0F9F-E522-C7B577A48477}"/>
                </a:ext>
              </a:extLst>
            </p:cNvPr>
            <p:cNvSpPr txBox="1"/>
            <p:nvPr/>
          </p:nvSpPr>
          <p:spPr>
            <a:xfrm>
              <a:off x="7908491" y="1486632"/>
              <a:ext cx="149864" cy="316448"/>
            </a:xfrm>
            <a:prstGeom prst="rect">
              <a:avLst/>
            </a:prstGeom>
            <a:noFill/>
          </p:spPr>
          <p:txBody>
            <a:bodyPr wrap="none" rtlCol="0">
              <a:spAutoFit/>
            </a:bodyPr>
            <a:lstStyle/>
            <a:p>
              <a:r>
                <a:rPr lang="en-US" dirty="0"/>
                <a:t>*</a:t>
              </a:r>
            </a:p>
          </p:txBody>
        </p:sp>
      </p:grpSp>
      <p:grpSp>
        <p:nvGrpSpPr>
          <p:cNvPr id="7" name="Group 6">
            <a:extLst>
              <a:ext uri="{FF2B5EF4-FFF2-40B4-BE49-F238E27FC236}">
                <a16:creationId xmlns:a16="http://schemas.microsoft.com/office/drawing/2014/main" id="{D0382FF4-23CA-542F-8845-4C27CDB90263}"/>
              </a:ext>
            </a:extLst>
          </p:cNvPr>
          <p:cNvGrpSpPr/>
          <p:nvPr/>
        </p:nvGrpSpPr>
        <p:grpSpPr>
          <a:xfrm>
            <a:off x="6424214" y="3502674"/>
            <a:ext cx="1973026" cy="392955"/>
            <a:chOff x="7215612" y="1519277"/>
            <a:chExt cx="1685840" cy="336687"/>
          </a:xfrm>
        </p:grpSpPr>
        <p:sp>
          <p:nvSpPr>
            <p:cNvPr id="8" name="Left Bracket 7">
              <a:extLst>
                <a:ext uri="{FF2B5EF4-FFF2-40B4-BE49-F238E27FC236}">
                  <a16:creationId xmlns:a16="http://schemas.microsoft.com/office/drawing/2014/main" id="{7DC33152-3852-D904-5770-954AA01075E1}"/>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6024F3F-ECBB-6CDB-FD60-38E4A54A772C}"/>
                </a:ext>
              </a:extLst>
            </p:cNvPr>
            <p:cNvSpPr txBox="1"/>
            <p:nvPr/>
          </p:nvSpPr>
          <p:spPr>
            <a:xfrm>
              <a:off x="7908491" y="1519277"/>
              <a:ext cx="355020" cy="316446"/>
            </a:xfrm>
            <a:prstGeom prst="rect">
              <a:avLst/>
            </a:prstGeom>
            <a:noFill/>
          </p:spPr>
          <p:txBody>
            <a:bodyPr wrap="none" rtlCol="0">
              <a:spAutoFit/>
            </a:bodyPr>
            <a:lstStyle/>
            <a:p>
              <a:r>
                <a:rPr lang="en-US" dirty="0"/>
                <a:t>**</a:t>
              </a:r>
            </a:p>
          </p:txBody>
        </p:sp>
      </p:grpSp>
      <p:sp>
        <p:nvSpPr>
          <p:cNvPr id="10" name="Left Bracket 9">
            <a:extLst>
              <a:ext uri="{FF2B5EF4-FFF2-40B4-BE49-F238E27FC236}">
                <a16:creationId xmlns:a16="http://schemas.microsoft.com/office/drawing/2014/main" id="{6D2C5151-075A-2E99-32FC-52671E1CCC46}"/>
              </a:ext>
            </a:extLst>
          </p:cNvPr>
          <p:cNvSpPr/>
          <p:nvPr/>
        </p:nvSpPr>
        <p:spPr>
          <a:xfrm rot="5400000">
            <a:off x="8317612" y="3361849"/>
            <a:ext cx="90676" cy="131826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280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line graph&#10;&#10;Description automatically generated with medium confidence">
            <a:extLst>
              <a:ext uri="{FF2B5EF4-FFF2-40B4-BE49-F238E27FC236}">
                <a16:creationId xmlns:a16="http://schemas.microsoft.com/office/drawing/2014/main" id="{28470D22-7E59-3BE8-BBAF-0204907CF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076325"/>
            <a:ext cx="7620000" cy="47053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D707056-F93E-9E97-A99D-13EC1A94414F}"/>
                  </a:ext>
                </a:extLst>
              </p14:cNvPr>
              <p14:cNvContentPartPr/>
              <p14:nvPr/>
            </p14:nvContentPartPr>
            <p14:xfrm>
              <a:off x="7557105" y="3193273"/>
              <a:ext cx="1488960" cy="2061360"/>
            </p14:xfrm>
          </p:contentPart>
        </mc:Choice>
        <mc:Fallback xmlns="">
          <p:pic>
            <p:nvPicPr>
              <p:cNvPr id="4" name="Ink 3">
                <a:extLst>
                  <a:ext uri="{FF2B5EF4-FFF2-40B4-BE49-F238E27FC236}">
                    <a16:creationId xmlns:a16="http://schemas.microsoft.com/office/drawing/2014/main" id="{FD707056-F93E-9E97-A99D-13EC1A94414F}"/>
                  </a:ext>
                </a:extLst>
              </p:cNvPr>
              <p:cNvPicPr/>
              <p:nvPr/>
            </p:nvPicPr>
            <p:blipFill>
              <a:blip r:embed="rId4"/>
              <a:stretch>
                <a:fillRect/>
              </a:stretch>
            </p:blipFill>
            <p:spPr>
              <a:xfrm>
                <a:off x="7550986" y="3187153"/>
                <a:ext cx="1501197" cy="2073600"/>
              </a:xfrm>
              <a:prstGeom prst="rect">
                <a:avLst/>
              </a:prstGeom>
            </p:spPr>
          </p:pic>
        </mc:Fallback>
      </mc:AlternateContent>
    </p:spTree>
    <p:extLst>
      <p:ext uri="{BB962C8B-B14F-4D97-AF65-F5344CB8AC3E}">
        <p14:creationId xmlns:p14="http://schemas.microsoft.com/office/powerpoint/2010/main" val="1082726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64DA4-1BD6-10F7-A79B-AD00AECF6847}"/>
              </a:ext>
            </a:extLst>
          </p:cNvPr>
          <p:cNvPicPr>
            <a:picLocks noChangeAspect="1"/>
          </p:cNvPicPr>
          <p:nvPr/>
        </p:nvPicPr>
        <p:blipFill>
          <a:blip r:embed="rId2"/>
          <a:stretch>
            <a:fillRect/>
          </a:stretch>
        </p:blipFill>
        <p:spPr>
          <a:xfrm>
            <a:off x="333573" y="0"/>
            <a:ext cx="6769974" cy="6858000"/>
          </a:xfrm>
          <a:prstGeom prst="rect">
            <a:avLst/>
          </a:prstGeom>
        </p:spPr>
      </p:pic>
      <p:pic>
        <p:nvPicPr>
          <p:cNvPr id="5" name="Picture 4">
            <a:extLst>
              <a:ext uri="{FF2B5EF4-FFF2-40B4-BE49-F238E27FC236}">
                <a16:creationId xmlns:a16="http://schemas.microsoft.com/office/drawing/2014/main" id="{73F05E5E-8F2C-F66B-4402-8F790A5F9BAC}"/>
              </a:ext>
            </a:extLst>
          </p:cNvPr>
          <p:cNvPicPr>
            <a:picLocks noChangeAspect="1"/>
          </p:cNvPicPr>
          <p:nvPr/>
        </p:nvPicPr>
        <p:blipFill>
          <a:blip r:embed="rId3"/>
          <a:stretch>
            <a:fillRect/>
          </a:stretch>
        </p:blipFill>
        <p:spPr>
          <a:xfrm>
            <a:off x="6150853" y="138723"/>
            <a:ext cx="4730166" cy="6858000"/>
          </a:xfrm>
          <a:prstGeom prst="rect">
            <a:avLst/>
          </a:prstGeom>
        </p:spPr>
      </p:pic>
    </p:spTree>
    <p:extLst>
      <p:ext uri="{BB962C8B-B14F-4D97-AF65-F5344CB8AC3E}">
        <p14:creationId xmlns:p14="http://schemas.microsoft.com/office/powerpoint/2010/main" val="218886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94DEF-5225-D862-CD99-8C3502BD3265}"/>
              </a:ext>
            </a:extLst>
          </p:cNvPr>
          <p:cNvPicPr>
            <a:picLocks noChangeAspect="1"/>
          </p:cNvPicPr>
          <p:nvPr/>
        </p:nvPicPr>
        <p:blipFill>
          <a:blip r:embed="rId2"/>
          <a:stretch>
            <a:fillRect/>
          </a:stretch>
        </p:blipFill>
        <p:spPr>
          <a:xfrm>
            <a:off x="2033587" y="1033462"/>
            <a:ext cx="8124825" cy="4791075"/>
          </a:xfrm>
          <a:prstGeom prst="rect">
            <a:avLst/>
          </a:prstGeom>
        </p:spPr>
      </p:pic>
      <p:grpSp>
        <p:nvGrpSpPr>
          <p:cNvPr id="2" name="Group 1">
            <a:extLst>
              <a:ext uri="{FF2B5EF4-FFF2-40B4-BE49-F238E27FC236}">
                <a16:creationId xmlns:a16="http://schemas.microsoft.com/office/drawing/2014/main" id="{311D7BD7-F7E3-9DDB-A2F1-D1D3843537D3}"/>
              </a:ext>
            </a:extLst>
          </p:cNvPr>
          <p:cNvGrpSpPr/>
          <p:nvPr/>
        </p:nvGrpSpPr>
        <p:grpSpPr>
          <a:xfrm>
            <a:off x="3838669" y="1305575"/>
            <a:ext cx="2571183" cy="369332"/>
            <a:chOff x="7215612" y="1486632"/>
            <a:chExt cx="1685840" cy="369332"/>
          </a:xfrm>
        </p:grpSpPr>
        <p:sp>
          <p:nvSpPr>
            <p:cNvPr id="4" name="Left Bracket 3">
              <a:extLst>
                <a:ext uri="{FF2B5EF4-FFF2-40B4-BE49-F238E27FC236}">
                  <a16:creationId xmlns:a16="http://schemas.microsoft.com/office/drawing/2014/main" id="{F3067867-F165-0140-C72A-2946C8F9B68A}"/>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089AC52-C20C-B64F-EB0D-201E831F2F35}"/>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6" name="Group 5">
            <a:extLst>
              <a:ext uri="{FF2B5EF4-FFF2-40B4-BE49-F238E27FC236}">
                <a16:creationId xmlns:a16="http://schemas.microsoft.com/office/drawing/2014/main" id="{1029F742-56CC-24F0-B1D9-966453111886}"/>
              </a:ext>
            </a:extLst>
          </p:cNvPr>
          <p:cNvGrpSpPr/>
          <p:nvPr/>
        </p:nvGrpSpPr>
        <p:grpSpPr>
          <a:xfrm>
            <a:off x="3838668" y="1618881"/>
            <a:ext cx="5178583" cy="369332"/>
            <a:chOff x="7215612" y="1486632"/>
            <a:chExt cx="1685840" cy="369332"/>
          </a:xfrm>
        </p:grpSpPr>
        <p:sp>
          <p:nvSpPr>
            <p:cNvPr id="7" name="Left Bracket 6">
              <a:extLst>
                <a:ext uri="{FF2B5EF4-FFF2-40B4-BE49-F238E27FC236}">
                  <a16:creationId xmlns:a16="http://schemas.microsoft.com/office/drawing/2014/main" id="{119F4168-6037-E6CD-48C2-EC47113BECC6}"/>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82B2715-460C-5C71-81B8-1E13ED652B01}"/>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1420343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09BA4-C24C-54C8-1B78-46782095AFA6}"/>
              </a:ext>
            </a:extLst>
          </p:cNvPr>
          <p:cNvPicPr>
            <a:picLocks noChangeAspect="1"/>
          </p:cNvPicPr>
          <p:nvPr/>
        </p:nvPicPr>
        <p:blipFill>
          <a:blip r:embed="rId2"/>
          <a:stretch>
            <a:fillRect/>
          </a:stretch>
        </p:blipFill>
        <p:spPr>
          <a:xfrm>
            <a:off x="2033587" y="1033462"/>
            <a:ext cx="8124825" cy="4791075"/>
          </a:xfrm>
          <a:prstGeom prst="rect">
            <a:avLst/>
          </a:prstGeom>
        </p:spPr>
      </p:pic>
      <p:sp>
        <p:nvSpPr>
          <p:cNvPr id="3" name="TextBox 2">
            <a:extLst>
              <a:ext uri="{FF2B5EF4-FFF2-40B4-BE49-F238E27FC236}">
                <a16:creationId xmlns:a16="http://schemas.microsoft.com/office/drawing/2014/main" id="{9D85425D-3BF7-6D3F-F861-4FC631909EFF}"/>
              </a:ext>
            </a:extLst>
          </p:cNvPr>
          <p:cNvSpPr txBox="1"/>
          <p:nvPr/>
        </p:nvSpPr>
        <p:spPr>
          <a:xfrm>
            <a:off x="7540346" y="2545586"/>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19614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photo of wooden rulers">
            <a:extLst>
              <a:ext uri="{FF2B5EF4-FFF2-40B4-BE49-F238E27FC236}">
                <a16:creationId xmlns:a16="http://schemas.microsoft.com/office/drawing/2014/main" id="{9773E56F-A438-3A21-5C60-1A5AB2216259}"/>
              </a:ext>
            </a:extLst>
          </p:cNvPr>
          <p:cNvPicPr>
            <a:picLocks noChangeAspect="1"/>
          </p:cNvPicPr>
          <p:nvPr/>
        </p:nvPicPr>
        <p:blipFill rotWithShape="1">
          <a:blip r:embed="rId2"/>
          <a:srcRect t="16449" b="855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CECC3-8729-82F9-FE60-B79BCCC7D21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Subjective Measures</a:t>
            </a:r>
          </a:p>
        </p:txBody>
      </p:sp>
      <p:sp>
        <p:nvSpPr>
          <p:cNvPr id="3" name="Text Placeholder 2">
            <a:extLst>
              <a:ext uri="{FF2B5EF4-FFF2-40B4-BE49-F238E27FC236}">
                <a16:creationId xmlns:a16="http://schemas.microsoft.com/office/drawing/2014/main" id="{72A0C62C-D495-1001-B04D-D3627AE25D72}"/>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endParaRPr lang="en-US">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63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0210F2-EF70-F0F4-7E61-189837BF3F99}"/>
              </a:ext>
            </a:extLst>
          </p:cNvPr>
          <p:cNvPicPr>
            <a:picLocks noChangeAspect="1"/>
          </p:cNvPicPr>
          <p:nvPr/>
        </p:nvPicPr>
        <p:blipFill>
          <a:blip r:embed="rId2"/>
          <a:stretch>
            <a:fillRect/>
          </a:stretch>
        </p:blipFill>
        <p:spPr>
          <a:xfrm>
            <a:off x="606560" y="195262"/>
            <a:ext cx="7943850" cy="2809875"/>
          </a:xfrm>
          <a:prstGeom prst="rect">
            <a:avLst/>
          </a:prstGeom>
        </p:spPr>
      </p:pic>
      <p:pic>
        <p:nvPicPr>
          <p:cNvPr id="7" name="Picture 6">
            <a:extLst>
              <a:ext uri="{FF2B5EF4-FFF2-40B4-BE49-F238E27FC236}">
                <a16:creationId xmlns:a16="http://schemas.microsoft.com/office/drawing/2014/main" id="{12B3BF0F-935F-FAB7-C23F-880AEFA276D7}"/>
              </a:ext>
            </a:extLst>
          </p:cNvPr>
          <p:cNvPicPr>
            <a:picLocks noChangeAspect="1"/>
          </p:cNvPicPr>
          <p:nvPr/>
        </p:nvPicPr>
        <p:blipFill>
          <a:blip r:embed="rId3"/>
          <a:stretch>
            <a:fillRect/>
          </a:stretch>
        </p:blipFill>
        <p:spPr>
          <a:xfrm>
            <a:off x="3771196" y="2662738"/>
            <a:ext cx="8190476" cy="4000000"/>
          </a:xfrm>
          <a:prstGeom prst="rect">
            <a:avLst/>
          </a:prstGeom>
        </p:spPr>
      </p:pic>
      <p:pic>
        <p:nvPicPr>
          <p:cNvPr id="9" name="Picture 8">
            <a:extLst>
              <a:ext uri="{FF2B5EF4-FFF2-40B4-BE49-F238E27FC236}">
                <a16:creationId xmlns:a16="http://schemas.microsoft.com/office/drawing/2014/main" id="{7C3777E4-562A-4495-58CD-2D442757FD1B}"/>
              </a:ext>
            </a:extLst>
          </p:cNvPr>
          <p:cNvPicPr>
            <a:picLocks noChangeAspect="1"/>
          </p:cNvPicPr>
          <p:nvPr/>
        </p:nvPicPr>
        <p:blipFill>
          <a:blip r:embed="rId4"/>
          <a:stretch>
            <a:fillRect/>
          </a:stretch>
        </p:blipFill>
        <p:spPr>
          <a:xfrm>
            <a:off x="1980711" y="24319"/>
            <a:ext cx="3580970" cy="6858000"/>
          </a:xfrm>
          <a:prstGeom prst="rect">
            <a:avLst/>
          </a:prstGeom>
        </p:spPr>
      </p:pic>
    </p:spTree>
    <p:extLst>
      <p:ext uri="{BB962C8B-B14F-4D97-AF65-F5344CB8AC3E}">
        <p14:creationId xmlns:p14="http://schemas.microsoft.com/office/powerpoint/2010/main" val="1880088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C8528-1371-69D6-BE49-600372C0B8F3}"/>
              </a:ext>
            </a:extLst>
          </p:cNvPr>
          <p:cNvPicPr>
            <a:picLocks noChangeAspect="1"/>
          </p:cNvPicPr>
          <p:nvPr/>
        </p:nvPicPr>
        <p:blipFill rotWithShape="1">
          <a:blip r:embed="rId2"/>
          <a:srcRect t="6593"/>
          <a:stretch/>
        </p:blipFill>
        <p:spPr>
          <a:xfrm>
            <a:off x="2033587" y="1349330"/>
            <a:ext cx="8124825" cy="4475207"/>
          </a:xfrm>
          <a:prstGeom prst="rect">
            <a:avLst/>
          </a:prstGeom>
        </p:spPr>
      </p:pic>
      <p:grpSp>
        <p:nvGrpSpPr>
          <p:cNvPr id="3" name="Group 2">
            <a:extLst>
              <a:ext uri="{FF2B5EF4-FFF2-40B4-BE49-F238E27FC236}">
                <a16:creationId xmlns:a16="http://schemas.microsoft.com/office/drawing/2014/main" id="{293A50F4-B41A-307A-3FAC-CE7F00A1D625}"/>
              </a:ext>
            </a:extLst>
          </p:cNvPr>
          <p:cNvGrpSpPr/>
          <p:nvPr/>
        </p:nvGrpSpPr>
        <p:grpSpPr>
          <a:xfrm>
            <a:off x="7197506" y="1133559"/>
            <a:ext cx="1685840" cy="369332"/>
            <a:chOff x="7215612" y="1486632"/>
            <a:chExt cx="1685840" cy="369332"/>
          </a:xfrm>
        </p:grpSpPr>
        <p:sp>
          <p:nvSpPr>
            <p:cNvPr id="4" name="Left Bracket 3">
              <a:extLst>
                <a:ext uri="{FF2B5EF4-FFF2-40B4-BE49-F238E27FC236}">
                  <a16:creationId xmlns:a16="http://schemas.microsoft.com/office/drawing/2014/main" id="{C3BA1C6B-967C-8073-F231-B6454F76D917}"/>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3295FED9-E7FF-4002-C6D0-0D51D48245F0}"/>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9" name="Group 8">
            <a:extLst>
              <a:ext uri="{FF2B5EF4-FFF2-40B4-BE49-F238E27FC236}">
                <a16:creationId xmlns:a16="http://schemas.microsoft.com/office/drawing/2014/main" id="{7F14AB15-EC7B-2F63-E82B-0E80AD63AFD6}"/>
              </a:ext>
            </a:extLst>
          </p:cNvPr>
          <p:cNvGrpSpPr/>
          <p:nvPr/>
        </p:nvGrpSpPr>
        <p:grpSpPr>
          <a:xfrm>
            <a:off x="3983525" y="1349330"/>
            <a:ext cx="4899821" cy="369332"/>
            <a:chOff x="7215612" y="1486632"/>
            <a:chExt cx="1685840" cy="369332"/>
          </a:xfrm>
        </p:grpSpPr>
        <p:sp>
          <p:nvSpPr>
            <p:cNvPr id="10" name="Left Bracket 9">
              <a:extLst>
                <a:ext uri="{FF2B5EF4-FFF2-40B4-BE49-F238E27FC236}">
                  <a16:creationId xmlns:a16="http://schemas.microsoft.com/office/drawing/2014/main" id="{5323ED9D-A9C5-C7DD-36B2-EE65771B4EF0}"/>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2B3275A-0623-361E-8AD4-B0F5E3A1ECF9}"/>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pic>
        <p:nvPicPr>
          <p:cNvPr id="12" name="Picture 11">
            <a:extLst>
              <a:ext uri="{FF2B5EF4-FFF2-40B4-BE49-F238E27FC236}">
                <a16:creationId xmlns:a16="http://schemas.microsoft.com/office/drawing/2014/main" id="{C4894B73-8C4F-64CA-A51C-DDD56286434A}"/>
              </a:ext>
            </a:extLst>
          </p:cNvPr>
          <p:cNvPicPr>
            <a:picLocks noChangeAspect="1"/>
          </p:cNvPicPr>
          <p:nvPr/>
        </p:nvPicPr>
        <p:blipFill rotWithShape="1">
          <a:blip r:embed="rId2"/>
          <a:srcRect b="93764"/>
          <a:stretch/>
        </p:blipFill>
        <p:spPr>
          <a:xfrm>
            <a:off x="2113560" y="865236"/>
            <a:ext cx="8124825" cy="298777"/>
          </a:xfrm>
          <a:prstGeom prst="rect">
            <a:avLst/>
          </a:prstGeom>
        </p:spPr>
      </p:pic>
    </p:spTree>
    <p:extLst>
      <p:ext uri="{BB962C8B-B14F-4D97-AF65-F5344CB8AC3E}">
        <p14:creationId xmlns:p14="http://schemas.microsoft.com/office/powerpoint/2010/main" val="511881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D56E76-0A00-2F2B-081D-7AF9E3BC22C6}"/>
              </a:ext>
            </a:extLst>
          </p:cNvPr>
          <p:cNvPicPr>
            <a:picLocks noChangeAspect="1"/>
          </p:cNvPicPr>
          <p:nvPr/>
        </p:nvPicPr>
        <p:blipFill>
          <a:blip r:embed="rId2"/>
          <a:stretch>
            <a:fillRect/>
          </a:stretch>
        </p:blipFill>
        <p:spPr>
          <a:xfrm>
            <a:off x="2033587" y="1033462"/>
            <a:ext cx="8124825" cy="4791075"/>
          </a:xfrm>
          <a:prstGeom prst="rect">
            <a:avLst/>
          </a:prstGeom>
        </p:spPr>
      </p:pic>
      <p:grpSp>
        <p:nvGrpSpPr>
          <p:cNvPr id="3" name="Group 2">
            <a:extLst>
              <a:ext uri="{FF2B5EF4-FFF2-40B4-BE49-F238E27FC236}">
                <a16:creationId xmlns:a16="http://schemas.microsoft.com/office/drawing/2014/main" id="{FD6FD4E1-0BE1-DC76-87F0-5B506F336D37}"/>
              </a:ext>
            </a:extLst>
          </p:cNvPr>
          <p:cNvGrpSpPr/>
          <p:nvPr/>
        </p:nvGrpSpPr>
        <p:grpSpPr>
          <a:xfrm>
            <a:off x="7197506" y="1296513"/>
            <a:ext cx="1685840" cy="369332"/>
            <a:chOff x="7215612" y="1486632"/>
            <a:chExt cx="1685840" cy="369332"/>
          </a:xfrm>
        </p:grpSpPr>
        <p:sp>
          <p:nvSpPr>
            <p:cNvPr id="4" name="Left Bracket 3">
              <a:extLst>
                <a:ext uri="{FF2B5EF4-FFF2-40B4-BE49-F238E27FC236}">
                  <a16:creationId xmlns:a16="http://schemas.microsoft.com/office/drawing/2014/main" id="{105AE1AA-540C-CABA-562C-355F73026FE4}"/>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23B47CE-E351-8D4C-41DA-83A409E94018}"/>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grpSp>
        <p:nvGrpSpPr>
          <p:cNvPr id="6" name="Group 5">
            <a:extLst>
              <a:ext uri="{FF2B5EF4-FFF2-40B4-BE49-F238E27FC236}">
                <a16:creationId xmlns:a16="http://schemas.microsoft.com/office/drawing/2014/main" id="{43D4DEB4-096A-3AA2-ED0C-F01352BE1041}"/>
              </a:ext>
            </a:extLst>
          </p:cNvPr>
          <p:cNvGrpSpPr/>
          <p:nvPr/>
        </p:nvGrpSpPr>
        <p:grpSpPr>
          <a:xfrm>
            <a:off x="3954856" y="1508847"/>
            <a:ext cx="4928489" cy="369332"/>
            <a:chOff x="7215612" y="1486632"/>
            <a:chExt cx="1685840" cy="369332"/>
          </a:xfrm>
        </p:grpSpPr>
        <p:sp>
          <p:nvSpPr>
            <p:cNvPr id="7" name="Left Bracket 6">
              <a:extLst>
                <a:ext uri="{FF2B5EF4-FFF2-40B4-BE49-F238E27FC236}">
                  <a16:creationId xmlns:a16="http://schemas.microsoft.com/office/drawing/2014/main" id="{2161CCEC-CB7B-E00F-ADA3-9A6299643EDC}"/>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6204DFE-FFA5-DE93-EDA4-3A9A8F36D222}"/>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4614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0AC06C-55DA-E3CA-28B2-DD4DD83A53CF}"/>
              </a:ext>
            </a:extLst>
          </p:cNvPr>
          <p:cNvPicPr>
            <a:picLocks noChangeAspect="1"/>
          </p:cNvPicPr>
          <p:nvPr/>
        </p:nvPicPr>
        <p:blipFill>
          <a:blip r:embed="rId2"/>
          <a:stretch>
            <a:fillRect/>
          </a:stretch>
        </p:blipFill>
        <p:spPr>
          <a:xfrm>
            <a:off x="2033587" y="1033462"/>
            <a:ext cx="8124825" cy="4791075"/>
          </a:xfrm>
          <a:prstGeom prst="rect">
            <a:avLst/>
          </a:prstGeom>
        </p:spPr>
      </p:pic>
    </p:spTree>
    <p:extLst>
      <p:ext uri="{BB962C8B-B14F-4D97-AF65-F5344CB8AC3E}">
        <p14:creationId xmlns:p14="http://schemas.microsoft.com/office/powerpoint/2010/main" val="912428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64420-5DD7-65EC-DD72-8884265F44C7}"/>
              </a:ext>
            </a:extLst>
          </p:cNvPr>
          <p:cNvPicPr>
            <a:picLocks noChangeAspect="1"/>
          </p:cNvPicPr>
          <p:nvPr/>
        </p:nvPicPr>
        <p:blipFill>
          <a:blip r:embed="rId2"/>
          <a:stretch>
            <a:fillRect/>
          </a:stretch>
        </p:blipFill>
        <p:spPr>
          <a:xfrm>
            <a:off x="2028825" y="1028700"/>
            <a:ext cx="8134350" cy="4800600"/>
          </a:xfrm>
          <a:prstGeom prst="rect">
            <a:avLst/>
          </a:prstGeom>
        </p:spPr>
      </p:pic>
      <p:grpSp>
        <p:nvGrpSpPr>
          <p:cNvPr id="6" name="Group 5">
            <a:extLst>
              <a:ext uri="{FF2B5EF4-FFF2-40B4-BE49-F238E27FC236}">
                <a16:creationId xmlns:a16="http://schemas.microsoft.com/office/drawing/2014/main" id="{CBB2FEF3-0B36-5C3D-7FC6-99B0FE5FE5FB}"/>
              </a:ext>
            </a:extLst>
          </p:cNvPr>
          <p:cNvGrpSpPr/>
          <p:nvPr/>
        </p:nvGrpSpPr>
        <p:grpSpPr>
          <a:xfrm>
            <a:off x="7215612" y="1486632"/>
            <a:ext cx="1685840" cy="369332"/>
            <a:chOff x="7215612" y="1486632"/>
            <a:chExt cx="1685840" cy="369332"/>
          </a:xfrm>
        </p:grpSpPr>
        <p:sp>
          <p:nvSpPr>
            <p:cNvPr id="3" name="Left Bracket 2">
              <a:extLst>
                <a:ext uri="{FF2B5EF4-FFF2-40B4-BE49-F238E27FC236}">
                  <a16:creationId xmlns:a16="http://schemas.microsoft.com/office/drawing/2014/main" id="{F21745A5-5161-F85F-1B30-922C007B4C6D}"/>
                </a:ext>
              </a:extLst>
            </p:cNvPr>
            <p:cNvSpPr/>
            <p:nvPr/>
          </p:nvSpPr>
          <p:spPr>
            <a:xfrm rot="5400000">
              <a:off x="8013194" y="967706"/>
              <a:ext cx="90676" cy="1685840"/>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DD31C24-B3FB-3AFD-6ED4-9E5FA8AB6763}"/>
                </a:ext>
              </a:extLst>
            </p:cNvPr>
            <p:cNvSpPr txBox="1"/>
            <p:nvPr/>
          </p:nvSpPr>
          <p:spPr>
            <a:xfrm>
              <a:off x="7908491" y="1486632"/>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340509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71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line graph&#10;&#10;Description automatically generated">
            <a:extLst>
              <a:ext uri="{FF2B5EF4-FFF2-40B4-BE49-F238E27FC236}">
                <a16:creationId xmlns:a16="http://schemas.microsoft.com/office/drawing/2014/main" id="{ED66C0F3-C17B-1C78-C6F6-442243C80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076325"/>
            <a:ext cx="7620000" cy="47053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F70916D-4888-1E13-4FE7-3A174F610DFE}"/>
                  </a:ext>
                </a:extLst>
              </p14:cNvPr>
              <p14:cNvContentPartPr/>
              <p14:nvPr/>
            </p14:nvContentPartPr>
            <p14:xfrm>
              <a:off x="5576326" y="2648110"/>
              <a:ext cx="3075840" cy="3243600"/>
            </p14:xfrm>
          </p:contentPart>
        </mc:Choice>
        <mc:Fallback xmlns="">
          <p:pic>
            <p:nvPicPr>
              <p:cNvPr id="2" name="Ink 1">
                <a:extLst>
                  <a:ext uri="{FF2B5EF4-FFF2-40B4-BE49-F238E27FC236}">
                    <a16:creationId xmlns:a16="http://schemas.microsoft.com/office/drawing/2014/main" id="{0F70916D-4888-1E13-4FE7-3A174F610DFE}"/>
                  </a:ext>
                </a:extLst>
              </p:cNvPr>
              <p:cNvPicPr/>
              <p:nvPr/>
            </p:nvPicPr>
            <p:blipFill>
              <a:blip r:embed="rId4"/>
              <a:stretch>
                <a:fillRect/>
              </a:stretch>
            </p:blipFill>
            <p:spPr>
              <a:xfrm>
                <a:off x="5570206" y="2641990"/>
                <a:ext cx="3088080" cy="3255840"/>
              </a:xfrm>
              <a:prstGeom prst="rect">
                <a:avLst/>
              </a:prstGeom>
            </p:spPr>
          </p:pic>
        </mc:Fallback>
      </mc:AlternateContent>
      <p:grpSp>
        <p:nvGrpSpPr>
          <p:cNvPr id="13" name="Group 12">
            <a:extLst>
              <a:ext uri="{FF2B5EF4-FFF2-40B4-BE49-F238E27FC236}">
                <a16:creationId xmlns:a16="http://schemas.microsoft.com/office/drawing/2014/main" id="{DE0904F2-803F-5D66-B790-13D26E85AF7F}"/>
              </a:ext>
            </a:extLst>
          </p:cNvPr>
          <p:cNvGrpSpPr/>
          <p:nvPr/>
        </p:nvGrpSpPr>
        <p:grpSpPr>
          <a:xfrm>
            <a:off x="7857286" y="3682750"/>
            <a:ext cx="366120" cy="1034280"/>
            <a:chOff x="7857286" y="3682750"/>
            <a:chExt cx="366120" cy="10342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789D3B9-105F-0920-C327-6FFB6A6BEC7D}"/>
                    </a:ext>
                  </a:extLst>
                </p14:cNvPr>
                <p14:cNvContentPartPr/>
                <p14:nvPr/>
              </p14:nvContentPartPr>
              <p14:xfrm>
                <a:off x="8223046" y="4716670"/>
                <a:ext cx="360" cy="360"/>
              </p14:xfrm>
            </p:contentPart>
          </mc:Choice>
          <mc:Fallback xmlns="">
            <p:pic>
              <p:nvPicPr>
                <p:cNvPr id="4" name="Ink 3">
                  <a:extLst>
                    <a:ext uri="{FF2B5EF4-FFF2-40B4-BE49-F238E27FC236}">
                      <a16:creationId xmlns:a16="http://schemas.microsoft.com/office/drawing/2014/main" id="{A789D3B9-105F-0920-C327-6FFB6A6BEC7D}"/>
                    </a:ext>
                  </a:extLst>
                </p:cNvPr>
                <p:cNvPicPr/>
                <p:nvPr/>
              </p:nvPicPr>
              <p:blipFill>
                <a:blip r:embed="rId6"/>
                <a:stretch>
                  <a:fillRect/>
                </a:stretch>
              </p:blipFill>
              <p:spPr>
                <a:xfrm>
                  <a:off x="8216926" y="4710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DEF357F-BC61-30A2-E95B-C72C9562004D}"/>
                    </a:ext>
                  </a:extLst>
                </p14:cNvPr>
                <p14:cNvContentPartPr/>
                <p14:nvPr/>
              </p14:nvContentPartPr>
              <p14:xfrm>
                <a:off x="8223046" y="4716670"/>
                <a:ext cx="360" cy="360"/>
              </p14:xfrm>
            </p:contentPart>
          </mc:Choice>
          <mc:Fallback xmlns="">
            <p:pic>
              <p:nvPicPr>
                <p:cNvPr id="6" name="Ink 5">
                  <a:extLst>
                    <a:ext uri="{FF2B5EF4-FFF2-40B4-BE49-F238E27FC236}">
                      <a16:creationId xmlns:a16="http://schemas.microsoft.com/office/drawing/2014/main" id="{9DEF357F-BC61-30A2-E95B-C72C9562004D}"/>
                    </a:ext>
                  </a:extLst>
                </p:cNvPr>
                <p:cNvPicPr/>
                <p:nvPr/>
              </p:nvPicPr>
              <p:blipFill>
                <a:blip r:embed="rId6"/>
                <a:stretch>
                  <a:fillRect/>
                </a:stretch>
              </p:blipFill>
              <p:spPr>
                <a:xfrm>
                  <a:off x="8216926" y="4710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7B01FD6-ACB3-4E89-A471-3FC137393CE1}"/>
                    </a:ext>
                  </a:extLst>
                </p14:cNvPr>
                <p14:cNvContentPartPr/>
                <p14:nvPr/>
              </p14:nvContentPartPr>
              <p14:xfrm>
                <a:off x="8223046" y="4716670"/>
                <a:ext cx="360" cy="360"/>
              </p14:xfrm>
            </p:contentPart>
          </mc:Choice>
          <mc:Fallback xmlns="">
            <p:pic>
              <p:nvPicPr>
                <p:cNvPr id="7" name="Ink 6">
                  <a:extLst>
                    <a:ext uri="{FF2B5EF4-FFF2-40B4-BE49-F238E27FC236}">
                      <a16:creationId xmlns:a16="http://schemas.microsoft.com/office/drawing/2014/main" id="{07B01FD6-ACB3-4E89-A471-3FC137393CE1}"/>
                    </a:ext>
                  </a:extLst>
                </p:cNvPr>
                <p:cNvPicPr/>
                <p:nvPr/>
              </p:nvPicPr>
              <p:blipFill>
                <a:blip r:embed="rId9"/>
                <a:stretch>
                  <a:fillRect/>
                </a:stretch>
              </p:blipFill>
              <p:spPr>
                <a:xfrm>
                  <a:off x="8216926" y="4710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347EA6B-FF0B-EC5F-D1EF-C63634CF19C5}"/>
                    </a:ext>
                  </a:extLst>
                </p14:cNvPr>
                <p14:cNvContentPartPr/>
                <p14:nvPr/>
              </p14:nvContentPartPr>
              <p14:xfrm>
                <a:off x="8223046" y="4716670"/>
                <a:ext cx="360" cy="360"/>
              </p14:xfrm>
            </p:contentPart>
          </mc:Choice>
          <mc:Fallback xmlns="">
            <p:pic>
              <p:nvPicPr>
                <p:cNvPr id="8" name="Ink 7">
                  <a:extLst>
                    <a:ext uri="{FF2B5EF4-FFF2-40B4-BE49-F238E27FC236}">
                      <a16:creationId xmlns:a16="http://schemas.microsoft.com/office/drawing/2014/main" id="{7347EA6B-FF0B-EC5F-D1EF-C63634CF19C5}"/>
                    </a:ext>
                  </a:extLst>
                </p:cNvPr>
                <p:cNvPicPr/>
                <p:nvPr/>
              </p:nvPicPr>
              <p:blipFill>
                <a:blip r:embed="rId6"/>
                <a:stretch>
                  <a:fillRect/>
                </a:stretch>
              </p:blipFill>
              <p:spPr>
                <a:xfrm>
                  <a:off x="8216926" y="4710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7D86655-947A-9233-7AE7-791B4F1BB5AA}"/>
                    </a:ext>
                  </a:extLst>
                </p14:cNvPr>
                <p14:cNvContentPartPr/>
                <p14:nvPr/>
              </p14:nvContentPartPr>
              <p14:xfrm>
                <a:off x="8223046" y="4716670"/>
                <a:ext cx="360" cy="360"/>
              </p14:xfrm>
            </p:contentPart>
          </mc:Choice>
          <mc:Fallback xmlns="">
            <p:pic>
              <p:nvPicPr>
                <p:cNvPr id="9" name="Ink 8">
                  <a:extLst>
                    <a:ext uri="{FF2B5EF4-FFF2-40B4-BE49-F238E27FC236}">
                      <a16:creationId xmlns:a16="http://schemas.microsoft.com/office/drawing/2014/main" id="{C7D86655-947A-9233-7AE7-791B4F1BB5AA}"/>
                    </a:ext>
                  </a:extLst>
                </p:cNvPr>
                <p:cNvPicPr/>
                <p:nvPr/>
              </p:nvPicPr>
              <p:blipFill>
                <a:blip r:embed="rId6"/>
                <a:stretch>
                  <a:fillRect/>
                </a:stretch>
              </p:blipFill>
              <p:spPr>
                <a:xfrm>
                  <a:off x="8216926" y="4710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ED6C40D-2B53-9CAC-8D32-C15489AD2912}"/>
                    </a:ext>
                  </a:extLst>
                </p14:cNvPr>
                <p14:cNvContentPartPr/>
                <p14:nvPr/>
              </p14:nvContentPartPr>
              <p14:xfrm>
                <a:off x="7857286" y="3682750"/>
                <a:ext cx="360" cy="360"/>
              </p14:xfrm>
            </p:contentPart>
          </mc:Choice>
          <mc:Fallback xmlns="">
            <p:pic>
              <p:nvPicPr>
                <p:cNvPr id="12" name="Ink 11">
                  <a:extLst>
                    <a:ext uri="{FF2B5EF4-FFF2-40B4-BE49-F238E27FC236}">
                      <a16:creationId xmlns:a16="http://schemas.microsoft.com/office/drawing/2014/main" id="{0ED6C40D-2B53-9CAC-8D32-C15489AD2912}"/>
                    </a:ext>
                  </a:extLst>
                </p:cNvPr>
                <p:cNvPicPr/>
                <p:nvPr/>
              </p:nvPicPr>
              <p:blipFill>
                <a:blip r:embed="rId6"/>
                <a:stretch>
                  <a:fillRect/>
                </a:stretch>
              </p:blipFill>
              <p:spPr>
                <a:xfrm>
                  <a:off x="7851166" y="3676630"/>
                  <a:ext cx="12600" cy="12600"/>
                </a:xfrm>
                <a:prstGeom prst="rect">
                  <a:avLst/>
                </a:prstGeom>
              </p:spPr>
            </p:pic>
          </mc:Fallback>
        </mc:AlternateContent>
      </p:grpSp>
    </p:spTree>
    <p:extLst>
      <p:ext uri="{BB962C8B-B14F-4D97-AF65-F5344CB8AC3E}">
        <p14:creationId xmlns:p14="http://schemas.microsoft.com/office/powerpoint/2010/main" val="211150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64DBF4-2EE0-ACB1-2771-5FEFF9C4DCD4}"/>
              </a:ext>
            </a:extLst>
          </p:cNvPr>
          <p:cNvSpPr txBox="1"/>
          <p:nvPr/>
        </p:nvSpPr>
        <p:spPr>
          <a:xfrm>
            <a:off x="1110343" y="424934"/>
            <a:ext cx="6096000" cy="369332"/>
          </a:xfrm>
          <a:prstGeom prst="rect">
            <a:avLst/>
          </a:prstGeom>
          <a:noFill/>
        </p:spPr>
        <p:txBody>
          <a:bodyPr wrap="square">
            <a:spAutoFit/>
          </a:bodyPr>
          <a:lstStyle/>
          <a:p>
            <a:r>
              <a:rPr lang="en-US"/>
              <a:t> </a:t>
            </a:r>
            <a:r>
              <a:rPr lang="en-US" err="1"/>
              <a:t>Savitzky-Golay</a:t>
            </a:r>
            <a:r>
              <a:rPr lang="en-US"/>
              <a:t> filter to smooth out data</a:t>
            </a:r>
          </a:p>
        </p:txBody>
      </p:sp>
      <p:pic>
        <p:nvPicPr>
          <p:cNvPr id="5" name="Picture 4">
            <a:extLst>
              <a:ext uri="{FF2B5EF4-FFF2-40B4-BE49-F238E27FC236}">
                <a16:creationId xmlns:a16="http://schemas.microsoft.com/office/drawing/2014/main" id="{BB5C7C61-BB70-AEA3-76D4-CD4DBDCE68AF}"/>
              </a:ext>
            </a:extLst>
          </p:cNvPr>
          <p:cNvPicPr>
            <a:picLocks noChangeAspect="1"/>
          </p:cNvPicPr>
          <p:nvPr/>
        </p:nvPicPr>
        <p:blipFill>
          <a:blip r:embed="rId2"/>
          <a:stretch>
            <a:fillRect/>
          </a:stretch>
        </p:blipFill>
        <p:spPr>
          <a:xfrm>
            <a:off x="1382255" y="1184223"/>
            <a:ext cx="7892374" cy="4870722"/>
          </a:xfrm>
          <a:prstGeom prst="rect">
            <a:avLst/>
          </a:prstGeom>
        </p:spPr>
      </p:pic>
    </p:spTree>
    <p:extLst>
      <p:ext uri="{BB962C8B-B14F-4D97-AF65-F5344CB8AC3E}">
        <p14:creationId xmlns:p14="http://schemas.microsoft.com/office/powerpoint/2010/main" val="97752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A3E522C5-E701-2836-F6FA-101CEA1AD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56" y="104775"/>
            <a:ext cx="7620000" cy="4705350"/>
          </a:xfrm>
          <a:prstGeom prst="rect">
            <a:avLst/>
          </a:prstGeom>
        </p:spPr>
      </p:pic>
      <p:pic>
        <p:nvPicPr>
          <p:cNvPr id="2" name="Picture 1" descr="A graph of a graph&#10;&#10;Description automatically generated with medium confidence">
            <a:extLst>
              <a:ext uri="{FF2B5EF4-FFF2-40B4-BE49-F238E27FC236}">
                <a16:creationId xmlns:a16="http://schemas.microsoft.com/office/drawing/2014/main" id="{D139A7FE-1A5E-3794-68FC-9AAF28153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665" y="4159479"/>
            <a:ext cx="7620000" cy="4705350"/>
          </a:xfrm>
          <a:prstGeom prst="rect">
            <a:avLst/>
          </a:prstGeom>
        </p:spPr>
      </p:pic>
    </p:spTree>
    <p:extLst>
      <p:ext uri="{BB962C8B-B14F-4D97-AF65-F5344CB8AC3E}">
        <p14:creationId xmlns:p14="http://schemas.microsoft.com/office/powerpoint/2010/main" val="231460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12A41-4F64-8404-6C43-E02DFF88323E}"/>
              </a:ext>
            </a:extLst>
          </p:cNvPr>
          <p:cNvPicPr>
            <a:picLocks noChangeAspect="1"/>
          </p:cNvPicPr>
          <p:nvPr/>
        </p:nvPicPr>
        <p:blipFill>
          <a:blip r:embed="rId2"/>
          <a:stretch>
            <a:fillRect/>
          </a:stretch>
        </p:blipFill>
        <p:spPr>
          <a:xfrm>
            <a:off x="329088" y="0"/>
            <a:ext cx="7609524" cy="4704762"/>
          </a:xfrm>
          <a:prstGeom prst="rect">
            <a:avLst/>
          </a:prstGeom>
        </p:spPr>
      </p:pic>
      <p:pic>
        <p:nvPicPr>
          <p:cNvPr id="4" name="Picture 3" descr="A graph showing different colored lines&#10;&#10;Description automatically generated">
            <a:extLst>
              <a:ext uri="{FF2B5EF4-FFF2-40B4-BE49-F238E27FC236}">
                <a16:creationId xmlns:a16="http://schemas.microsoft.com/office/drawing/2014/main" id="{D11445F0-DBD5-7043-8A0C-3337A4618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25" y="2813590"/>
            <a:ext cx="6210300" cy="3834860"/>
          </a:xfrm>
          <a:prstGeom prst="rect">
            <a:avLst/>
          </a:prstGeom>
        </p:spPr>
      </p:pic>
    </p:spTree>
    <p:extLst>
      <p:ext uri="{BB962C8B-B14F-4D97-AF65-F5344CB8AC3E}">
        <p14:creationId xmlns:p14="http://schemas.microsoft.com/office/powerpoint/2010/main" val="96040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49BA0D-5A3B-873A-73DF-3EF7F23B1E58}"/>
              </a:ext>
            </a:extLst>
          </p:cNvPr>
          <p:cNvPicPr>
            <a:picLocks noChangeAspect="1"/>
          </p:cNvPicPr>
          <p:nvPr/>
        </p:nvPicPr>
        <p:blipFill>
          <a:blip r:embed="rId2"/>
          <a:stretch>
            <a:fillRect/>
          </a:stretch>
        </p:blipFill>
        <p:spPr>
          <a:xfrm>
            <a:off x="1791047" y="603872"/>
            <a:ext cx="8168879" cy="6098683"/>
          </a:xfrm>
          <a:prstGeom prst="rect">
            <a:avLst/>
          </a:prstGeom>
        </p:spPr>
      </p:pic>
    </p:spTree>
    <p:extLst>
      <p:ext uri="{BB962C8B-B14F-4D97-AF65-F5344CB8AC3E}">
        <p14:creationId xmlns:p14="http://schemas.microsoft.com/office/powerpoint/2010/main" val="2782924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132</Words>
  <Application>Microsoft Office PowerPoint</Application>
  <PresentationFormat>Widescreen</PresentationFormat>
  <Paragraphs>56</Paragraphs>
  <Slides>49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Subjective Measures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Nade</dc:creator>
  <cp:lastModifiedBy>Liang, Nade</cp:lastModifiedBy>
  <cp:revision>2</cp:revision>
  <dcterms:created xsi:type="dcterms:W3CDTF">2023-11-06T04:59:22Z</dcterms:created>
  <dcterms:modified xsi:type="dcterms:W3CDTF">2023-11-08T04:51:49Z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2023-11-06T04:59:32Z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d7ee76a4-2774-4cd8-ab7d-fb838d35b148</vt:lpwstr>
  </property>
  <property fmtid="{D5CDD505-2E9C-101B-9397-08002B2CF9AE}" pid="8" name="MSIP_Label_4044bd30-2ed7-4c9d-9d12-46200872a97b_ContentBits">
    <vt:lpwstr>0</vt:lpwstr>
  </property>
</Properties>
</file>